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344" r:id="rId2"/>
    <p:sldId id="347" r:id="rId3"/>
    <p:sldId id="354" r:id="rId4"/>
    <p:sldId id="353" r:id="rId5"/>
    <p:sldId id="355" r:id="rId6"/>
    <p:sldId id="356" r:id="rId7"/>
    <p:sldId id="335" r:id="rId8"/>
  </p:sldIdLst>
  <p:sldSz cx="1296035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ые стили" id="{9C5DBF73-5C8C-8D4C-BB54-DF085EC13081}">
          <p14:sldIdLst>
            <p14:sldId id="344"/>
            <p14:sldId id="347"/>
            <p14:sldId id="354"/>
            <p14:sldId id="353"/>
            <p14:sldId id="355"/>
            <p14:sldId id="356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730"/>
    <a:srgbClr val="A30236"/>
    <a:srgbClr val="EC9440"/>
    <a:srgbClr val="FF941A"/>
    <a:srgbClr val="770125"/>
    <a:srgbClr val="3F5CBD"/>
    <a:srgbClr val="FF5C36"/>
    <a:srgbClr val="E6E6E6"/>
    <a:srgbClr val="AFABAB"/>
    <a:srgbClr val="879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3"/>
    <p:restoredTop sz="92288" autoAdjust="0"/>
  </p:normalViewPr>
  <p:slideViewPr>
    <p:cSldViewPr snapToGrid="0">
      <p:cViewPr varScale="1">
        <p:scale>
          <a:sx n="79" d="100"/>
          <a:sy n="79" d="100"/>
        </p:scale>
        <p:origin x="758" y="72"/>
      </p:cViewPr>
      <p:guideLst>
        <p:guide orient="horz" pos="2154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0D22C-0A0E-4B51-AF9E-BDF08EEEC14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E647FA-01F0-45A0-AEE1-F53B415685BC}">
      <dgm:prSet phldrT="[Текст]" custT="1"/>
      <dgm:spPr/>
      <dgm:t>
        <a:bodyPr/>
        <a:lstStyle/>
        <a:p>
          <a:r>
            <a:rPr lang="ru-RU" sz="1400" dirty="0" smtClean="0"/>
            <a:t>новые/«цифровые» цели и образовательные результаты в образовательных и учебных программах и планах</a:t>
          </a:r>
          <a:endParaRPr lang="ru-RU" sz="1400" dirty="0"/>
        </a:p>
      </dgm:t>
    </dgm:pt>
    <dgm:pt modelId="{46839A37-3D8F-49D7-8824-9010B6CB73B4}" type="parTrans" cxnId="{FB12DCA7-E3BF-4747-B7FF-EAB8A5B90F4E}">
      <dgm:prSet/>
      <dgm:spPr/>
      <dgm:t>
        <a:bodyPr/>
        <a:lstStyle/>
        <a:p>
          <a:endParaRPr lang="ru-RU"/>
        </a:p>
      </dgm:t>
    </dgm:pt>
    <dgm:pt modelId="{994EF3A1-90F9-4182-8781-D0FC2017BB2F}" type="sibTrans" cxnId="{FB12DCA7-E3BF-4747-B7FF-EAB8A5B90F4E}">
      <dgm:prSet/>
      <dgm:spPr/>
      <dgm:t>
        <a:bodyPr/>
        <a:lstStyle/>
        <a:p>
          <a:endParaRPr lang="ru-RU"/>
        </a:p>
      </dgm:t>
    </dgm:pt>
    <dgm:pt modelId="{02F1C198-A5F8-4209-B00A-121811A448E2}">
      <dgm:prSet phldrT="[Текст]" custT="1"/>
      <dgm:spPr/>
      <dgm:t>
        <a:bodyPr/>
        <a:lstStyle/>
        <a:p>
          <a:r>
            <a:rPr lang="ru-RU" sz="1400" b="1" i="1" dirty="0" smtClean="0"/>
            <a:t>содержания</a:t>
          </a:r>
          <a:endParaRPr lang="ru-RU" sz="1400" dirty="0"/>
        </a:p>
      </dgm:t>
    </dgm:pt>
    <dgm:pt modelId="{135C21E8-C64C-4180-A642-E443C50618B1}" type="parTrans" cxnId="{F13B8E8F-1286-46CF-BFC2-911A0F6C9571}">
      <dgm:prSet/>
      <dgm:spPr/>
      <dgm:t>
        <a:bodyPr/>
        <a:lstStyle/>
        <a:p>
          <a:endParaRPr lang="ru-RU"/>
        </a:p>
      </dgm:t>
    </dgm:pt>
    <dgm:pt modelId="{48F4276B-EE3E-40AB-9CD8-E2CC049DEF1E}" type="sibTrans" cxnId="{F13B8E8F-1286-46CF-BFC2-911A0F6C9571}">
      <dgm:prSet/>
      <dgm:spPr/>
      <dgm:t>
        <a:bodyPr/>
        <a:lstStyle/>
        <a:p>
          <a:endParaRPr lang="ru-RU"/>
        </a:p>
      </dgm:t>
    </dgm:pt>
    <dgm:pt modelId="{C438D3DA-79ED-4DAC-A225-5FC217EBCF23}">
      <dgm:prSet phldrT="[Текст]" custT="1"/>
      <dgm:spPr/>
      <dgm:t>
        <a:bodyPr/>
        <a:lstStyle/>
        <a:p>
          <a:r>
            <a:rPr lang="ru-RU" sz="1400" b="1" i="1" dirty="0" smtClean="0"/>
            <a:t>технологий</a:t>
          </a:r>
          <a:endParaRPr lang="ru-RU" sz="1400" b="1" i="1" dirty="0"/>
        </a:p>
      </dgm:t>
    </dgm:pt>
    <dgm:pt modelId="{CC3943B1-BBFE-4E70-AFD7-5B81F60C69A8}" type="parTrans" cxnId="{74194A2D-FC55-462E-A5C8-1AAD4D3EF398}">
      <dgm:prSet/>
      <dgm:spPr/>
      <dgm:t>
        <a:bodyPr/>
        <a:lstStyle/>
        <a:p>
          <a:endParaRPr lang="ru-RU"/>
        </a:p>
      </dgm:t>
    </dgm:pt>
    <dgm:pt modelId="{58B3D6FC-01F5-4704-9314-ECA2CA214B07}" type="sibTrans" cxnId="{74194A2D-FC55-462E-A5C8-1AAD4D3EF398}">
      <dgm:prSet/>
      <dgm:spPr/>
      <dgm:t>
        <a:bodyPr/>
        <a:lstStyle/>
        <a:p>
          <a:endParaRPr lang="ru-RU"/>
        </a:p>
      </dgm:t>
    </dgm:pt>
    <dgm:pt modelId="{0F476C12-AB50-4146-BFBF-BC48ED57D6B8}">
      <dgm:prSet phldrT="[Текст]" custT="1"/>
      <dgm:spPr/>
      <dgm:t>
        <a:bodyPr/>
        <a:lstStyle/>
        <a:p>
          <a:pPr algn="just"/>
          <a:r>
            <a:rPr lang="ru-RU" sz="1400" dirty="0" smtClean="0"/>
            <a:t>цифровые  инструменты «доставки» содержания образования</a:t>
          </a:r>
          <a:endParaRPr lang="ru-RU" sz="1400" dirty="0"/>
        </a:p>
      </dgm:t>
    </dgm:pt>
    <dgm:pt modelId="{672D016D-1EFF-406B-ADB8-670E5BC595F8}" type="parTrans" cxnId="{E54C53A7-17A1-4CD7-8181-9528068A33DA}">
      <dgm:prSet/>
      <dgm:spPr/>
      <dgm:t>
        <a:bodyPr/>
        <a:lstStyle/>
        <a:p>
          <a:endParaRPr lang="ru-RU"/>
        </a:p>
      </dgm:t>
    </dgm:pt>
    <dgm:pt modelId="{009CBE04-25AE-45BC-8EDD-FDB7D00EDE13}" type="sibTrans" cxnId="{E54C53A7-17A1-4CD7-8181-9528068A33DA}">
      <dgm:prSet/>
      <dgm:spPr/>
      <dgm:t>
        <a:bodyPr/>
        <a:lstStyle/>
        <a:p>
          <a:endParaRPr lang="ru-RU"/>
        </a:p>
      </dgm:t>
    </dgm:pt>
    <dgm:pt modelId="{81CCB7F8-7E0C-45FD-AA4F-881975DFEBD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dirty="0" smtClean="0"/>
            <a:t>целей и образовательных результатов</a:t>
          </a:r>
          <a:r>
            <a:rPr lang="ru-RU" sz="1400" i="1" dirty="0" smtClean="0"/>
            <a:t> </a:t>
          </a:r>
          <a:endParaRPr lang="ru-RU" sz="1400" dirty="0" smtClean="0"/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E3F3D8B9-CBC6-42C7-9C1F-558F23F8141A}" type="sibTrans" cxnId="{CE70DF30-1053-4C43-A5F9-29A73537503B}">
      <dgm:prSet/>
      <dgm:spPr/>
      <dgm:t>
        <a:bodyPr/>
        <a:lstStyle/>
        <a:p>
          <a:endParaRPr lang="ru-RU"/>
        </a:p>
      </dgm:t>
    </dgm:pt>
    <dgm:pt modelId="{59BAD701-E222-4AB0-81A4-6D27C93C8B33}" type="parTrans" cxnId="{CE70DF30-1053-4C43-A5F9-29A73537503B}">
      <dgm:prSet/>
      <dgm:spPr/>
      <dgm:t>
        <a:bodyPr/>
        <a:lstStyle/>
        <a:p>
          <a:endParaRPr lang="ru-RU"/>
        </a:p>
      </dgm:t>
    </dgm:pt>
    <dgm:pt modelId="{D0F662F6-146D-4035-81C7-A1584D8A817A}">
      <dgm:prSet custT="1"/>
      <dgm:spPr/>
      <dgm:t>
        <a:bodyPr/>
        <a:lstStyle/>
        <a:p>
          <a:r>
            <a:rPr lang="ru-RU" sz="1400" dirty="0" smtClean="0"/>
            <a:t>«цифровые модули» в программах среднего профессионального и высшего образования</a:t>
          </a:r>
          <a:endParaRPr lang="ru-RU" sz="1400" dirty="0"/>
        </a:p>
      </dgm:t>
    </dgm:pt>
    <dgm:pt modelId="{E6A4A7AD-DA1E-4180-A035-F410B63C0B97}" type="parTrans" cxnId="{964C6B31-8B7D-4544-A0FA-404F9B07F940}">
      <dgm:prSet/>
      <dgm:spPr/>
      <dgm:t>
        <a:bodyPr/>
        <a:lstStyle/>
        <a:p>
          <a:endParaRPr lang="ru-RU"/>
        </a:p>
      </dgm:t>
    </dgm:pt>
    <dgm:pt modelId="{F0AA1B74-779E-453A-98F7-D5FD816CE37B}" type="sibTrans" cxnId="{964C6B31-8B7D-4544-A0FA-404F9B07F940}">
      <dgm:prSet/>
      <dgm:spPr/>
      <dgm:t>
        <a:bodyPr/>
        <a:lstStyle/>
        <a:p>
          <a:endParaRPr lang="ru-RU"/>
        </a:p>
      </dgm:t>
    </dgm:pt>
    <dgm:pt modelId="{4EB76753-7DF0-4035-B2D5-B2BDBABCADE9}">
      <dgm:prSet phldrT="[Текст]" custT="1"/>
      <dgm:spPr/>
      <dgm:t>
        <a:bodyPr/>
        <a:lstStyle/>
        <a:p>
          <a:pPr algn="just"/>
          <a:r>
            <a:rPr lang="ru-RU" sz="1400" dirty="0" smtClean="0"/>
            <a:t>для реализации цифровых технологий</a:t>
          </a:r>
          <a:endParaRPr lang="ru-RU" sz="1400" dirty="0"/>
        </a:p>
      </dgm:t>
    </dgm:pt>
    <dgm:pt modelId="{C97582BF-0087-4EC2-9815-A0A884A81E5E}" type="parTrans" cxnId="{BA82B70B-4CF8-42B8-BEF3-ED6FFC1E5A95}">
      <dgm:prSet/>
      <dgm:spPr/>
      <dgm:t>
        <a:bodyPr/>
        <a:lstStyle/>
        <a:p>
          <a:endParaRPr lang="ru-RU"/>
        </a:p>
      </dgm:t>
    </dgm:pt>
    <dgm:pt modelId="{1C123CE7-F6AA-443B-9CB6-1DEB024C5ED3}" type="sibTrans" cxnId="{BA82B70B-4CF8-42B8-BEF3-ED6FFC1E5A95}">
      <dgm:prSet/>
      <dgm:spPr/>
      <dgm:t>
        <a:bodyPr/>
        <a:lstStyle/>
        <a:p>
          <a:endParaRPr lang="ru-RU"/>
        </a:p>
      </dgm:t>
    </dgm:pt>
    <dgm:pt modelId="{CA269259-AFBF-48E3-AD8A-01FDEE32E16A}">
      <dgm:prSet phldrT="[Текст]" custT="1"/>
      <dgm:spPr/>
      <dgm:t>
        <a:bodyPr/>
        <a:lstStyle/>
        <a:p>
          <a:pPr algn="just"/>
          <a:r>
            <a:rPr lang="ru-RU" sz="1400" b="1" i="1" dirty="0" smtClean="0"/>
            <a:t>оборудования</a:t>
          </a:r>
          <a:endParaRPr lang="ru-RU" sz="1400" dirty="0"/>
        </a:p>
      </dgm:t>
    </dgm:pt>
    <dgm:pt modelId="{E790C826-6937-4D46-9F81-AAF34FCE4405}" type="parTrans" cxnId="{9B3BDC2F-8AD2-454A-894F-7D297B14C0F0}">
      <dgm:prSet/>
      <dgm:spPr/>
      <dgm:t>
        <a:bodyPr/>
        <a:lstStyle/>
        <a:p>
          <a:endParaRPr lang="ru-RU"/>
        </a:p>
      </dgm:t>
    </dgm:pt>
    <dgm:pt modelId="{F6D6C8DC-C6C9-4AD9-8DBC-C274CF74A480}" type="sibTrans" cxnId="{9B3BDC2F-8AD2-454A-894F-7D297B14C0F0}">
      <dgm:prSet/>
      <dgm:spPr/>
      <dgm:t>
        <a:bodyPr/>
        <a:lstStyle/>
        <a:p>
          <a:endParaRPr lang="ru-RU"/>
        </a:p>
      </dgm:t>
    </dgm:pt>
    <dgm:pt modelId="{36EDFBEF-EFD8-4174-AF27-352CD59CEA37}">
      <dgm:prSet phldrT="[Текст]" custT="1"/>
      <dgm:spPr/>
      <dgm:t>
        <a:bodyPr/>
        <a:lstStyle/>
        <a:p>
          <a:pPr algn="just"/>
          <a:endParaRPr lang="ru-RU" sz="1400" b="1" i="1" dirty="0" smtClean="0"/>
        </a:p>
        <a:p>
          <a:pPr algn="just"/>
          <a:r>
            <a:rPr lang="ru-RU" sz="1400" b="1" i="1" dirty="0" smtClean="0"/>
            <a:t>«цифровых навыков» его участников</a:t>
          </a:r>
          <a:r>
            <a:rPr lang="ru-RU" sz="1400" i="1" dirty="0" smtClean="0"/>
            <a:t> </a:t>
          </a:r>
          <a:endParaRPr lang="ru-RU" sz="1400" dirty="0"/>
        </a:p>
      </dgm:t>
    </dgm:pt>
    <dgm:pt modelId="{E1C1022F-6694-4BA6-8A53-60E4701070DA}" type="parTrans" cxnId="{84C9DB6B-3023-443E-A048-CC03BE48659D}">
      <dgm:prSet/>
      <dgm:spPr/>
      <dgm:t>
        <a:bodyPr/>
        <a:lstStyle/>
        <a:p>
          <a:endParaRPr lang="ru-RU"/>
        </a:p>
      </dgm:t>
    </dgm:pt>
    <dgm:pt modelId="{19C97C77-7F64-40F4-BDC2-A7755B115AB5}" type="sibTrans" cxnId="{84C9DB6B-3023-443E-A048-CC03BE48659D}">
      <dgm:prSet/>
      <dgm:spPr/>
      <dgm:t>
        <a:bodyPr/>
        <a:lstStyle/>
        <a:p>
          <a:endParaRPr lang="ru-RU"/>
        </a:p>
      </dgm:t>
    </dgm:pt>
    <dgm:pt modelId="{B30A4C9A-ADA3-4551-9E43-0B231B984EDA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педагогов и студентов</a:t>
          </a:r>
        </a:p>
        <a:p>
          <a:pPr marL="57150" lvl="1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7105C74C-48A7-4D7D-9637-08CC1D0B220D}" type="parTrans" cxnId="{E9DF42B2-6A72-4451-8811-BE4C377CB05E}">
      <dgm:prSet/>
      <dgm:spPr/>
      <dgm:t>
        <a:bodyPr/>
        <a:lstStyle/>
        <a:p>
          <a:endParaRPr lang="ru-RU"/>
        </a:p>
      </dgm:t>
    </dgm:pt>
    <dgm:pt modelId="{E864E156-0533-4263-A811-DBB8F59D7E8F}" type="sibTrans" cxnId="{E9DF42B2-6A72-4451-8811-BE4C377CB05E}">
      <dgm:prSet/>
      <dgm:spPr/>
      <dgm:t>
        <a:bodyPr/>
        <a:lstStyle/>
        <a:p>
          <a:endParaRPr lang="ru-RU"/>
        </a:p>
      </dgm:t>
    </dgm:pt>
    <dgm:pt modelId="{F1A8AAB8-B691-4DB8-B681-2C35318460DE}" type="pres">
      <dgm:prSet presAssocID="{E260D22C-0A0E-4B51-AF9E-BDF08EEEC142}" presName="theList" presStyleCnt="0">
        <dgm:presLayoutVars>
          <dgm:dir/>
          <dgm:animLvl val="lvl"/>
          <dgm:resizeHandles val="exact"/>
        </dgm:presLayoutVars>
      </dgm:prSet>
      <dgm:spPr/>
    </dgm:pt>
    <dgm:pt modelId="{29AE77EB-11EE-42CF-AEFD-31CE5432BC10}" type="pres">
      <dgm:prSet presAssocID="{81CCB7F8-7E0C-45FD-AA4F-881975DFEBDE}" presName="compNode" presStyleCnt="0"/>
      <dgm:spPr/>
    </dgm:pt>
    <dgm:pt modelId="{01B2593B-27EE-4F16-9A40-232208D86FD0}" type="pres">
      <dgm:prSet presAssocID="{81CCB7F8-7E0C-45FD-AA4F-881975DFEBDE}" presName="aNode" presStyleLbl="bgShp" presStyleIdx="0" presStyleCnt="5"/>
      <dgm:spPr/>
    </dgm:pt>
    <dgm:pt modelId="{DBCC1030-6283-452F-86FA-1CA6C501760D}" type="pres">
      <dgm:prSet presAssocID="{81CCB7F8-7E0C-45FD-AA4F-881975DFEBDE}" presName="textNode" presStyleLbl="bgShp" presStyleIdx="0" presStyleCnt="5"/>
      <dgm:spPr/>
    </dgm:pt>
    <dgm:pt modelId="{7E7536A9-C898-4D41-B080-CFADFD2B019F}" type="pres">
      <dgm:prSet presAssocID="{81CCB7F8-7E0C-45FD-AA4F-881975DFEBDE}" presName="compChildNode" presStyleCnt="0"/>
      <dgm:spPr/>
    </dgm:pt>
    <dgm:pt modelId="{F0230445-5E34-4C22-AD9B-B5A859E6EED7}" type="pres">
      <dgm:prSet presAssocID="{81CCB7F8-7E0C-45FD-AA4F-881975DFEBDE}" presName="theInnerList" presStyleCnt="0"/>
      <dgm:spPr/>
    </dgm:pt>
    <dgm:pt modelId="{79345466-9955-4A1B-AFBB-03F92A413797}" type="pres">
      <dgm:prSet presAssocID="{C8E647FA-01F0-45A0-AEE1-F53B415685BC}" presName="childNode" presStyleLbl="node1" presStyleIdx="0" presStyleCnt="5">
        <dgm:presLayoutVars>
          <dgm:bulletEnabled val="1"/>
        </dgm:presLayoutVars>
      </dgm:prSet>
      <dgm:spPr/>
    </dgm:pt>
    <dgm:pt modelId="{638975DC-0A4E-4CCF-B2FE-49D2F482F7BD}" type="pres">
      <dgm:prSet presAssocID="{81CCB7F8-7E0C-45FD-AA4F-881975DFEBDE}" presName="aSpace" presStyleCnt="0"/>
      <dgm:spPr/>
    </dgm:pt>
    <dgm:pt modelId="{343D37B5-7950-42C0-BE24-F909EAA1BC7C}" type="pres">
      <dgm:prSet presAssocID="{02F1C198-A5F8-4209-B00A-121811A448E2}" presName="compNode" presStyleCnt="0"/>
      <dgm:spPr/>
    </dgm:pt>
    <dgm:pt modelId="{1DCBD455-71E1-47D4-8239-09DFBA96D5E5}" type="pres">
      <dgm:prSet presAssocID="{02F1C198-A5F8-4209-B00A-121811A448E2}" presName="aNode" presStyleLbl="bgShp" presStyleIdx="1" presStyleCnt="5"/>
      <dgm:spPr/>
    </dgm:pt>
    <dgm:pt modelId="{728E1D1B-579E-4F15-9214-D824D614D380}" type="pres">
      <dgm:prSet presAssocID="{02F1C198-A5F8-4209-B00A-121811A448E2}" presName="textNode" presStyleLbl="bgShp" presStyleIdx="1" presStyleCnt="5"/>
      <dgm:spPr/>
    </dgm:pt>
    <dgm:pt modelId="{FB217DBC-DE9B-4C2D-A1CC-1C0A02E86D2B}" type="pres">
      <dgm:prSet presAssocID="{02F1C198-A5F8-4209-B00A-121811A448E2}" presName="compChildNode" presStyleCnt="0"/>
      <dgm:spPr/>
    </dgm:pt>
    <dgm:pt modelId="{93C57EAD-7A40-4206-8DCB-3C29C76602B2}" type="pres">
      <dgm:prSet presAssocID="{02F1C198-A5F8-4209-B00A-121811A448E2}" presName="theInnerList" presStyleCnt="0"/>
      <dgm:spPr/>
    </dgm:pt>
    <dgm:pt modelId="{9B9C7747-F736-4C14-ADC6-94CF2A6AA980}" type="pres">
      <dgm:prSet presAssocID="{D0F662F6-146D-4035-81C7-A1584D8A817A}" presName="childNode" presStyleLbl="node1" presStyleIdx="1" presStyleCnt="5">
        <dgm:presLayoutVars>
          <dgm:bulletEnabled val="1"/>
        </dgm:presLayoutVars>
      </dgm:prSet>
      <dgm:spPr/>
    </dgm:pt>
    <dgm:pt modelId="{B1ADF9EC-2CDF-4FD8-943D-D52776A9794D}" type="pres">
      <dgm:prSet presAssocID="{02F1C198-A5F8-4209-B00A-121811A448E2}" presName="aSpace" presStyleCnt="0"/>
      <dgm:spPr/>
    </dgm:pt>
    <dgm:pt modelId="{F831884C-FAD9-4F11-B75C-69295B5A8195}" type="pres">
      <dgm:prSet presAssocID="{C438D3DA-79ED-4DAC-A225-5FC217EBCF23}" presName="compNode" presStyleCnt="0"/>
      <dgm:spPr/>
    </dgm:pt>
    <dgm:pt modelId="{1F98E94D-287F-4A02-B2DC-8744B1EEEA52}" type="pres">
      <dgm:prSet presAssocID="{C438D3DA-79ED-4DAC-A225-5FC217EBCF23}" presName="aNode" presStyleLbl="bgShp" presStyleIdx="2" presStyleCnt="5"/>
      <dgm:spPr/>
    </dgm:pt>
    <dgm:pt modelId="{8ECEA079-14BC-4773-A974-6370C8550443}" type="pres">
      <dgm:prSet presAssocID="{C438D3DA-79ED-4DAC-A225-5FC217EBCF23}" presName="textNode" presStyleLbl="bgShp" presStyleIdx="2" presStyleCnt="5"/>
      <dgm:spPr/>
    </dgm:pt>
    <dgm:pt modelId="{FEF34332-83FE-4BA9-A0DB-11B7B793CE65}" type="pres">
      <dgm:prSet presAssocID="{C438D3DA-79ED-4DAC-A225-5FC217EBCF23}" presName="compChildNode" presStyleCnt="0"/>
      <dgm:spPr/>
    </dgm:pt>
    <dgm:pt modelId="{FFCB3986-4256-4482-83A2-D0683041864C}" type="pres">
      <dgm:prSet presAssocID="{C438D3DA-79ED-4DAC-A225-5FC217EBCF23}" presName="theInnerList" presStyleCnt="0"/>
      <dgm:spPr/>
    </dgm:pt>
    <dgm:pt modelId="{01132664-D5F4-4FB6-B3C9-2EE47DA7F998}" type="pres">
      <dgm:prSet presAssocID="{0F476C12-AB50-4146-BFBF-BC48ED57D6B8}" presName="childNode" presStyleLbl="node1" presStyleIdx="2" presStyleCnt="5">
        <dgm:presLayoutVars>
          <dgm:bulletEnabled val="1"/>
        </dgm:presLayoutVars>
      </dgm:prSet>
      <dgm:spPr/>
    </dgm:pt>
    <dgm:pt modelId="{2111017F-02CD-4B1E-A224-B9150B4CFD7F}" type="pres">
      <dgm:prSet presAssocID="{C438D3DA-79ED-4DAC-A225-5FC217EBCF23}" presName="aSpace" presStyleCnt="0"/>
      <dgm:spPr/>
    </dgm:pt>
    <dgm:pt modelId="{B48FE026-1EB7-4987-81B8-2FC21B086410}" type="pres">
      <dgm:prSet presAssocID="{CA269259-AFBF-48E3-AD8A-01FDEE32E16A}" presName="compNode" presStyleCnt="0"/>
      <dgm:spPr/>
    </dgm:pt>
    <dgm:pt modelId="{800B89BC-95FE-422E-B815-A21414EA454D}" type="pres">
      <dgm:prSet presAssocID="{CA269259-AFBF-48E3-AD8A-01FDEE32E16A}" presName="aNode" presStyleLbl="bgShp" presStyleIdx="3" presStyleCnt="5"/>
      <dgm:spPr/>
    </dgm:pt>
    <dgm:pt modelId="{199682C7-5B56-4097-9202-34AD9B868DFB}" type="pres">
      <dgm:prSet presAssocID="{CA269259-AFBF-48E3-AD8A-01FDEE32E16A}" presName="textNode" presStyleLbl="bgShp" presStyleIdx="3" presStyleCnt="5"/>
      <dgm:spPr/>
    </dgm:pt>
    <dgm:pt modelId="{825FED34-3CC2-4C7F-BC6D-28C28B0CD2EF}" type="pres">
      <dgm:prSet presAssocID="{CA269259-AFBF-48E3-AD8A-01FDEE32E16A}" presName="compChildNode" presStyleCnt="0"/>
      <dgm:spPr/>
    </dgm:pt>
    <dgm:pt modelId="{96690B13-F68F-4BAB-AFF4-568862A74734}" type="pres">
      <dgm:prSet presAssocID="{CA269259-AFBF-48E3-AD8A-01FDEE32E16A}" presName="theInnerList" presStyleCnt="0"/>
      <dgm:spPr/>
    </dgm:pt>
    <dgm:pt modelId="{395B8179-B7E1-4AC6-8397-CA535EE7DDE6}" type="pres">
      <dgm:prSet presAssocID="{4EB76753-7DF0-4035-B2D5-B2BDBABCADE9}" presName="childNode" presStyleLbl="node1" presStyleIdx="3" presStyleCnt="5">
        <dgm:presLayoutVars>
          <dgm:bulletEnabled val="1"/>
        </dgm:presLayoutVars>
      </dgm:prSet>
      <dgm:spPr/>
    </dgm:pt>
    <dgm:pt modelId="{1BF39E2B-C9CD-45E6-9038-2D060F4F37F3}" type="pres">
      <dgm:prSet presAssocID="{CA269259-AFBF-48E3-AD8A-01FDEE32E16A}" presName="aSpace" presStyleCnt="0"/>
      <dgm:spPr/>
    </dgm:pt>
    <dgm:pt modelId="{913FB19D-4E88-4A39-9340-31D6EF7DEDE0}" type="pres">
      <dgm:prSet presAssocID="{36EDFBEF-EFD8-4174-AF27-352CD59CEA37}" presName="compNode" presStyleCnt="0"/>
      <dgm:spPr/>
    </dgm:pt>
    <dgm:pt modelId="{C584E7C2-2B1A-466B-9B76-8CC3684A94E3}" type="pres">
      <dgm:prSet presAssocID="{36EDFBEF-EFD8-4174-AF27-352CD59CEA37}" presName="aNode" presStyleLbl="bgShp" presStyleIdx="4" presStyleCnt="5"/>
      <dgm:spPr/>
      <dgm:t>
        <a:bodyPr/>
        <a:lstStyle/>
        <a:p>
          <a:endParaRPr lang="ru-RU"/>
        </a:p>
      </dgm:t>
    </dgm:pt>
    <dgm:pt modelId="{01C492A5-1CE3-4725-9524-E1E8ABC78FCE}" type="pres">
      <dgm:prSet presAssocID="{36EDFBEF-EFD8-4174-AF27-352CD59CEA37}" presName="textNode" presStyleLbl="bgShp" presStyleIdx="4" presStyleCnt="5"/>
      <dgm:spPr/>
      <dgm:t>
        <a:bodyPr/>
        <a:lstStyle/>
        <a:p>
          <a:endParaRPr lang="ru-RU"/>
        </a:p>
      </dgm:t>
    </dgm:pt>
    <dgm:pt modelId="{D5219F0E-1463-49CA-BF8C-391C21B634BA}" type="pres">
      <dgm:prSet presAssocID="{36EDFBEF-EFD8-4174-AF27-352CD59CEA37}" presName="compChildNode" presStyleCnt="0"/>
      <dgm:spPr/>
    </dgm:pt>
    <dgm:pt modelId="{E3724CF1-E42F-4C00-A5F4-31DE74B39621}" type="pres">
      <dgm:prSet presAssocID="{36EDFBEF-EFD8-4174-AF27-352CD59CEA37}" presName="theInnerList" presStyleCnt="0"/>
      <dgm:spPr/>
    </dgm:pt>
    <dgm:pt modelId="{06BDD5E1-111C-4D63-AB9D-4B95D5E1EF05}" type="pres">
      <dgm:prSet presAssocID="{B30A4C9A-ADA3-4551-9E43-0B231B984EDA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AE176B51-1932-421C-ADFD-D519A891174D}" type="presOf" srcId="{C438D3DA-79ED-4DAC-A225-5FC217EBCF23}" destId="{8ECEA079-14BC-4773-A974-6370C8550443}" srcOrd="1" destOrd="0" presId="urn:microsoft.com/office/officeart/2005/8/layout/lProcess2"/>
    <dgm:cxn modelId="{ECC99CE0-E5B2-49C2-99D5-3BA2058938C0}" type="presOf" srcId="{81CCB7F8-7E0C-45FD-AA4F-881975DFEBDE}" destId="{01B2593B-27EE-4F16-9A40-232208D86FD0}" srcOrd="0" destOrd="0" presId="urn:microsoft.com/office/officeart/2005/8/layout/lProcess2"/>
    <dgm:cxn modelId="{FE4F33DD-D6EC-40B8-9752-92EEA4B6A9D0}" type="presOf" srcId="{D0F662F6-146D-4035-81C7-A1584D8A817A}" destId="{9B9C7747-F736-4C14-ADC6-94CF2A6AA980}" srcOrd="0" destOrd="0" presId="urn:microsoft.com/office/officeart/2005/8/layout/lProcess2"/>
    <dgm:cxn modelId="{55CF06DA-522D-46F1-BBB7-95B75914E094}" type="presOf" srcId="{36EDFBEF-EFD8-4174-AF27-352CD59CEA37}" destId="{01C492A5-1CE3-4725-9524-E1E8ABC78FCE}" srcOrd="1" destOrd="0" presId="urn:microsoft.com/office/officeart/2005/8/layout/lProcess2"/>
    <dgm:cxn modelId="{74194A2D-FC55-462E-A5C8-1AAD4D3EF398}" srcId="{E260D22C-0A0E-4B51-AF9E-BDF08EEEC142}" destId="{C438D3DA-79ED-4DAC-A225-5FC217EBCF23}" srcOrd="2" destOrd="0" parTransId="{CC3943B1-BBFE-4E70-AFD7-5B81F60C69A8}" sibTransId="{58B3D6FC-01F5-4704-9314-ECA2CA214B07}"/>
    <dgm:cxn modelId="{99AB6D7B-A012-4960-A2A7-CBD0729828B0}" type="presOf" srcId="{02F1C198-A5F8-4209-B00A-121811A448E2}" destId="{728E1D1B-579E-4F15-9214-D824D614D380}" srcOrd="1" destOrd="0" presId="urn:microsoft.com/office/officeart/2005/8/layout/lProcess2"/>
    <dgm:cxn modelId="{964C6B31-8B7D-4544-A0FA-404F9B07F940}" srcId="{02F1C198-A5F8-4209-B00A-121811A448E2}" destId="{D0F662F6-146D-4035-81C7-A1584D8A817A}" srcOrd="0" destOrd="0" parTransId="{E6A4A7AD-DA1E-4180-A035-F410B63C0B97}" sibTransId="{F0AA1B74-779E-453A-98F7-D5FD816CE37B}"/>
    <dgm:cxn modelId="{3D9C8F34-8654-4038-AAC1-8CAD28E74B39}" type="presOf" srcId="{4EB76753-7DF0-4035-B2D5-B2BDBABCADE9}" destId="{395B8179-B7E1-4AC6-8397-CA535EE7DDE6}" srcOrd="0" destOrd="0" presId="urn:microsoft.com/office/officeart/2005/8/layout/lProcess2"/>
    <dgm:cxn modelId="{84C9DB6B-3023-443E-A048-CC03BE48659D}" srcId="{E260D22C-0A0E-4B51-AF9E-BDF08EEEC142}" destId="{36EDFBEF-EFD8-4174-AF27-352CD59CEA37}" srcOrd="4" destOrd="0" parTransId="{E1C1022F-6694-4BA6-8A53-60E4701070DA}" sibTransId="{19C97C77-7F64-40F4-BDC2-A7755B115AB5}"/>
    <dgm:cxn modelId="{BA82B70B-4CF8-42B8-BEF3-ED6FFC1E5A95}" srcId="{CA269259-AFBF-48E3-AD8A-01FDEE32E16A}" destId="{4EB76753-7DF0-4035-B2D5-B2BDBABCADE9}" srcOrd="0" destOrd="0" parTransId="{C97582BF-0087-4EC2-9815-A0A884A81E5E}" sibTransId="{1C123CE7-F6AA-443B-9CB6-1DEB024C5ED3}"/>
    <dgm:cxn modelId="{23B2FC74-242F-4241-8729-17961ED0B07F}" type="presOf" srcId="{C8E647FA-01F0-45A0-AEE1-F53B415685BC}" destId="{79345466-9955-4A1B-AFBB-03F92A413797}" srcOrd="0" destOrd="0" presId="urn:microsoft.com/office/officeart/2005/8/layout/lProcess2"/>
    <dgm:cxn modelId="{C2081BCD-AD04-4B4E-B467-9B2EBCF6AF67}" type="presOf" srcId="{B30A4C9A-ADA3-4551-9E43-0B231B984EDA}" destId="{06BDD5E1-111C-4D63-AB9D-4B95D5E1EF05}" srcOrd="0" destOrd="0" presId="urn:microsoft.com/office/officeart/2005/8/layout/lProcess2"/>
    <dgm:cxn modelId="{517D7207-2993-457A-85E1-B7FA9C98D945}" type="presOf" srcId="{0F476C12-AB50-4146-BFBF-BC48ED57D6B8}" destId="{01132664-D5F4-4FB6-B3C9-2EE47DA7F998}" srcOrd="0" destOrd="0" presId="urn:microsoft.com/office/officeart/2005/8/layout/lProcess2"/>
    <dgm:cxn modelId="{A72479BA-3ACB-48FA-9CE0-9CFCE2E4BF7C}" type="presOf" srcId="{C438D3DA-79ED-4DAC-A225-5FC217EBCF23}" destId="{1F98E94D-287F-4A02-B2DC-8744B1EEEA52}" srcOrd="0" destOrd="0" presId="urn:microsoft.com/office/officeart/2005/8/layout/lProcess2"/>
    <dgm:cxn modelId="{F63FD457-4AD2-41C4-BBF8-8AA011B23E0A}" type="presOf" srcId="{E260D22C-0A0E-4B51-AF9E-BDF08EEEC142}" destId="{F1A8AAB8-B691-4DB8-B681-2C35318460DE}" srcOrd="0" destOrd="0" presId="urn:microsoft.com/office/officeart/2005/8/layout/lProcess2"/>
    <dgm:cxn modelId="{FB578E13-421E-431E-AA0B-223B11E39507}" type="presOf" srcId="{CA269259-AFBF-48E3-AD8A-01FDEE32E16A}" destId="{800B89BC-95FE-422E-B815-A21414EA454D}" srcOrd="0" destOrd="0" presId="urn:microsoft.com/office/officeart/2005/8/layout/lProcess2"/>
    <dgm:cxn modelId="{64EF0999-D7DA-490F-9696-BA7130B3058A}" type="presOf" srcId="{CA269259-AFBF-48E3-AD8A-01FDEE32E16A}" destId="{199682C7-5B56-4097-9202-34AD9B868DFB}" srcOrd="1" destOrd="0" presId="urn:microsoft.com/office/officeart/2005/8/layout/lProcess2"/>
    <dgm:cxn modelId="{CE70DF30-1053-4C43-A5F9-29A73537503B}" srcId="{E260D22C-0A0E-4B51-AF9E-BDF08EEEC142}" destId="{81CCB7F8-7E0C-45FD-AA4F-881975DFEBDE}" srcOrd="0" destOrd="0" parTransId="{59BAD701-E222-4AB0-81A4-6D27C93C8B33}" sibTransId="{E3F3D8B9-CBC6-42C7-9C1F-558F23F8141A}"/>
    <dgm:cxn modelId="{8D39A11C-96E4-4212-BDD3-FC12AE4DE40C}" type="presOf" srcId="{02F1C198-A5F8-4209-B00A-121811A448E2}" destId="{1DCBD455-71E1-47D4-8239-09DFBA96D5E5}" srcOrd="0" destOrd="0" presId="urn:microsoft.com/office/officeart/2005/8/layout/lProcess2"/>
    <dgm:cxn modelId="{16337E59-DF31-4663-A89B-AECA5B983332}" type="presOf" srcId="{81CCB7F8-7E0C-45FD-AA4F-881975DFEBDE}" destId="{DBCC1030-6283-452F-86FA-1CA6C501760D}" srcOrd="1" destOrd="0" presId="urn:microsoft.com/office/officeart/2005/8/layout/lProcess2"/>
    <dgm:cxn modelId="{9B3BDC2F-8AD2-454A-894F-7D297B14C0F0}" srcId="{E260D22C-0A0E-4B51-AF9E-BDF08EEEC142}" destId="{CA269259-AFBF-48E3-AD8A-01FDEE32E16A}" srcOrd="3" destOrd="0" parTransId="{E790C826-6937-4D46-9F81-AAF34FCE4405}" sibTransId="{F6D6C8DC-C6C9-4AD9-8DBC-C274CF74A480}"/>
    <dgm:cxn modelId="{E54C53A7-17A1-4CD7-8181-9528068A33DA}" srcId="{C438D3DA-79ED-4DAC-A225-5FC217EBCF23}" destId="{0F476C12-AB50-4146-BFBF-BC48ED57D6B8}" srcOrd="0" destOrd="0" parTransId="{672D016D-1EFF-406B-ADB8-670E5BC595F8}" sibTransId="{009CBE04-25AE-45BC-8EDD-FDB7D00EDE13}"/>
    <dgm:cxn modelId="{FB12DCA7-E3BF-4747-B7FF-EAB8A5B90F4E}" srcId="{81CCB7F8-7E0C-45FD-AA4F-881975DFEBDE}" destId="{C8E647FA-01F0-45A0-AEE1-F53B415685BC}" srcOrd="0" destOrd="0" parTransId="{46839A37-3D8F-49D7-8824-9010B6CB73B4}" sibTransId="{994EF3A1-90F9-4182-8781-D0FC2017BB2F}"/>
    <dgm:cxn modelId="{090EDE04-0415-44B9-A668-51BEB3CAC77F}" type="presOf" srcId="{36EDFBEF-EFD8-4174-AF27-352CD59CEA37}" destId="{C584E7C2-2B1A-466B-9B76-8CC3684A94E3}" srcOrd="0" destOrd="0" presId="urn:microsoft.com/office/officeart/2005/8/layout/lProcess2"/>
    <dgm:cxn modelId="{E9DF42B2-6A72-4451-8811-BE4C377CB05E}" srcId="{36EDFBEF-EFD8-4174-AF27-352CD59CEA37}" destId="{B30A4C9A-ADA3-4551-9E43-0B231B984EDA}" srcOrd="0" destOrd="0" parTransId="{7105C74C-48A7-4D7D-9637-08CC1D0B220D}" sibTransId="{E864E156-0533-4263-A811-DBB8F59D7E8F}"/>
    <dgm:cxn modelId="{F13B8E8F-1286-46CF-BFC2-911A0F6C9571}" srcId="{E260D22C-0A0E-4B51-AF9E-BDF08EEEC142}" destId="{02F1C198-A5F8-4209-B00A-121811A448E2}" srcOrd="1" destOrd="0" parTransId="{135C21E8-C64C-4180-A642-E443C50618B1}" sibTransId="{48F4276B-EE3E-40AB-9CD8-E2CC049DEF1E}"/>
    <dgm:cxn modelId="{47AD6A29-4C08-4FDD-9F68-2B6694582615}" type="presParOf" srcId="{F1A8AAB8-B691-4DB8-B681-2C35318460DE}" destId="{29AE77EB-11EE-42CF-AEFD-31CE5432BC10}" srcOrd="0" destOrd="0" presId="urn:microsoft.com/office/officeart/2005/8/layout/lProcess2"/>
    <dgm:cxn modelId="{17743978-CB63-458A-B2F2-5D0E2365205F}" type="presParOf" srcId="{29AE77EB-11EE-42CF-AEFD-31CE5432BC10}" destId="{01B2593B-27EE-4F16-9A40-232208D86FD0}" srcOrd="0" destOrd="0" presId="urn:microsoft.com/office/officeart/2005/8/layout/lProcess2"/>
    <dgm:cxn modelId="{763C5356-7190-44A3-9742-1D58821E42D6}" type="presParOf" srcId="{29AE77EB-11EE-42CF-AEFD-31CE5432BC10}" destId="{DBCC1030-6283-452F-86FA-1CA6C501760D}" srcOrd="1" destOrd="0" presId="urn:microsoft.com/office/officeart/2005/8/layout/lProcess2"/>
    <dgm:cxn modelId="{5A76A556-E065-4A18-A8C3-15A9868A4072}" type="presParOf" srcId="{29AE77EB-11EE-42CF-AEFD-31CE5432BC10}" destId="{7E7536A9-C898-4D41-B080-CFADFD2B019F}" srcOrd="2" destOrd="0" presId="urn:microsoft.com/office/officeart/2005/8/layout/lProcess2"/>
    <dgm:cxn modelId="{7FD61BD8-F2EA-4D81-B68C-1516AA23B1D7}" type="presParOf" srcId="{7E7536A9-C898-4D41-B080-CFADFD2B019F}" destId="{F0230445-5E34-4C22-AD9B-B5A859E6EED7}" srcOrd="0" destOrd="0" presId="urn:microsoft.com/office/officeart/2005/8/layout/lProcess2"/>
    <dgm:cxn modelId="{91377146-E214-4473-AD92-3195FF869978}" type="presParOf" srcId="{F0230445-5E34-4C22-AD9B-B5A859E6EED7}" destId="{79345466-9955-4A1B-AFBB-03F92A413797}" srcOrd="0" destOrd="0" presId="urn:microsoft.com/office/officeart/2005/8/layout/lProcess2"/>
    <dgm:cxn modelId="{6FD60210-6CA3-441E-ADA8-9841F4DAB71F}" type="presParOf" srcId="{F1A8AAB8-B691-4DB8-B681-2C35318460DE}" destId="{638975DC-0A4E-4CCF-B2FE-49D2F482F7BD}" srcOrd="1" destOrd="0" presId="urn:microsoft.com/office/officeart/2005/8/layout/lProcess2"/>
    <dgm:cxn modelId="{6AB82D91-1115-4BB2-8280-4D0D415CFA7E}" type="presParOf" srcId="{F1A8AAB8-B691-4DB8-B681-2C35318460DE}" destId="{343D37B5-7950-42C0-BE24-F909EAA1BC7C}" srcOrd="2" destOrd="0" presId="urn:microsoft.com/office/officeart/2005/8/layout/lProcess2"/>
    <dgm:cxn modelId="{B1A46F7C-6C94-460D-8C9D-78E6A387B192}" type="presParOf" srcId="{343D37B5-7950-42C0-BE24-F909EAA1BC7C}" destId="{1DCBD455-71E1-47D4-8239-09DFBA96D5E5}" srcOrd="0" destOrd="0" presId="urn:microsoft.com/office/officeart/2005/8/layout/lProcess2"/>
    <dgm:cxn modelId="{E5E1E2C3-2BB8-484A-A7C6-E9044D2A3948}" type="presParOf" srcId="{343D37B5-7950-42C0-BE24-F909EAA1BC7C}" destId="{728E1D1B-579E-4F15-9214-D824D614D380}" srcOrd="1" destOrd="0" presId="urn:microsoft.com/office/officeart/2005/8/layout/lProcess2"/>
    <dgm:cxn modelId="{5935608C-307A-43C2-B723-CF5AC2E8CAEA}" type="presParOf" srcId="{343D37B5-7950-42C0-BE24-F909EAA1BC7C}" destId="{FB217DBC-DE9B-4C2D-A1CC-1C0A02E86D2B}" srcOrd="2" destOrd="0" presId="urn:microsoft.com/office/officeart/2005/8/layout/lProcess2"/>
    <dgm:cxn modelId="{4DAE39D5-1A97-4DB0-9E57-6028CEA6CCDB}" type="presParOf" srcId="{FB217DBC-DE9B-4C2D-A1CC-1C0A02E86D2B}" destId="{93C57EAD-7A40-4206-8DCB-3C29C76602B2}" srcOrd="0" destOrd="0" presId="urn:microsoft.com/office/officeart/2005/8/layout/lProcess2"/>
    <dgm:cxn modelId="{0E3AA999-AC45-40F8-A7C3-18C86A9F9CC2}" type="presParOf" srcId="{93C57EAD-7A40-4206-8DCB-3C29C76602B2}" destId="{9B9C7747-F736-4C14-ADC6-94CF2A6AA980}" srcOrd="0" destOrd="0" presId="urn:microsoft.com/office/officeart/2005/8/layout/lProcess2"/>
    <dgm:cxn modelId="{7B677567-3E70-4372-8436-E38EF87A4B7D}" type="presParOf" srcId="{F1A8AAB8-B691-4DB8-B681-2C35318460DE}" destId="{B1ADF9EC-2CDF-4FD8-943D-D52776A9794D}" srcOrd="3" destOrd="0" presId="urn:microsoft.com/office/officeart/2005/8/layout/lProcess2"/>
    <dgm:cxn modelId="{BA84F9C4-A993-456C-AF35-D6B8CEC41C7B}" type="presParOf" srcId="{F1A8AAB8-B691-4DB8-B681-2C35318460DE}" destId="{F831884C-FAD9-4F11-B75C-69295B5A8195}" srcOrd="4" destOrd="0" presId="urn:microsoft.com/office/officeart/2005/8/layout/lProcess2"/>
    <dgm:cxn modelId="{DAA4015C-737D-4DD6-A7AE-F2EBCF634031}" type="presParOf" srcId="{F831884C-FAD9-4F11-B75C-69295B5A8195}" destId="{1F98E94D-287F-4A02-B2DC-8744B1EEEA52}" srcOrd="0" destOrd="0" presId="urn:microsoft.com/office/officeart/2005/8/layout/lProcess2"/>
    <dgm:cxn modelId="{043E8E0D-6611-44EE-BFA1-1AEC6346CC61}" type="presParOf" srcId="{F831884C-FAD9-4F11-B75C-69295B5A8195}" destId="{8ECEA079-14BC-4773-A974-6370C8550443}" srcOrd="1" destOrd="0" presId="urn:microsoft.com/office/officeart/2005/8/layout/lProcess2"/>
    <dgm:cxn modelId="{F7FF6A8B-A229-47D4-A947-AA15DC2720EA}" type="presParOf" srcId="{F831884C-FAD9-4F11-B75C-69295B5A8195}" destId="{FEF34332-83FE-4BA9-A0DB-11B7B793CE65}" srcOrd="2" destOrd="0" presId="urn:microsoft.com/office/officeart/2005/8/layout/lProcess2"/>
    <dgm:cxn modelId="{560EEF01-E69C-44C1-90EA-236B37185CDF}" type="presParOf" srcId="{FEF34332-83FE-4BA9-A0DB-11B7B793CE65}" destId="{FFCB3986-4256-4482-83A2-D0683041864C}" srcOrd="0" destOrd="0" presId="urn:microsoft.com/office/officeart/2005/8/layout/lProcess2"/>
    <dgm:cxn modelId="{45F6C24E-76C4-4BEA-B1A5-33189F349088}" type="presParOf" srcId="{FFCB3986-4256-4482-83A2-D0683041864C}" destId="{01132664-D5F4-4FB6-B3C9-2EE47DA7F998}" srcOrd="0" destOrd="0" presId="urn:microsoft.com/office/officeart/2005/8/layout/lProcess2"/>
    <dgm:cxn modelId="{C38DB5DF-B41F-453B-99E6-35CCE03F11CB}" type="presParOf" srcId="{F1A8AAB8-B691-4DB8-B681-2C35318460DE}" destId="{2111017F-02CD-4B1E-A224-B9150B4CFD7F}" srcOrd="5" destOrd="0" presId="urn:microsoft.com/office/officeart/2005/8/layout/lProcess2"/>
    <dgm:cxn modelId="{76DCA485-EA06-4BFD-ABE1-F8D68F5A0FAC}" type="presParOf" srcId="{F1A8AAB8-B691-4DB8-B681-2C35318460DE}" destId="{B48FE026-1EB7-4987-81B8-2FC21B086410}" srcOrd="6" destOrd="0" presId="urn:microsoft.com/office/officeart/2005/8/layout/lProcess2"/>
    <dgm:cxn modelId="{5B247420-8DB7-4FD8-B84A-BB89016F21C1}" type="presParOf" srcId="{B48FE026-1EB7-4987-81B8-2FC21B086410}" destId="{800B89BC-95FE-422E-B815-A21414EA454D}" srcOrd="0" destOrd="0" presId="urn:microsoft.com/office/officeart/2005/8/layout/lProcess2"/>
    <dgm:cxn modelId="{4E46AA8C-27F8-4607-B8CE-F406594209C9}" type="presParOf" srcId="{B48FE026-1EB7-4987-81B8-2FC21B086410}" destId="{199682C7-5B56-4097-9202-34AD9B868DFB}" srcOrd="1" destOrd="0" presId="urn:microsoft.com/office/officeart/2005/8/layout/lProcess2"/>
    <dgm:cxn modelId="{58DE342C-A9BE-4EDE-9BF1-BF6D07DFA713}" type="presParOf" srcId="{B48FE026-1EB7-4987-81B8-2FC21B086410}" destId="{825FED34-3CC2-4C7F-BC6D-28C28B0CD2EF}" srcOrd="2" destOrd="0" presId="urn:microsoft.com/office/officeart/2005/8/layout/lProcess2"/>
    <dgm:cxn modelId="{E31D991D-F6D3-4479-BDED-B7605CB7DC71}" type="presParOf" srcId="{825FED34-3CC2-4C7F-BC6D-28C28B0CD2EF}" destId="{96690B13-F68F-4BAB-AFF4-568862A74734}" srcOrd="0" destOrd="0" presId="urn:microsoft.com/office/officeart/2005/8/layout/lProcess2"/>
    <dgm:cxn modelId="{194D5E01-4984-4E2C-8B44-2B46279DADE0}" type="presParOf" srcId="{96690B13-F68F-4BAB-AFF4-568862A74734}" destId="{395B8179-B7E1-4AC6-8397-CA535EE7DDE6}" srcOrd="0" destOrd="0" presId="urn:microsoft.com/office/officeart/2005/8/layout/lProcess2"/>
    <dgm:cxn modelId="{873176C1-65ED-4C39-B202-6255C7B11495}" type="presParOf" srcId="{F1A8AAB8-B691-4DB8-B681-2C35318460DE}" destId="{1BF39E2B-C9CD-45E6-9038-2D060F4F37F3}" srcOrd="7" destOrd="0" presId="urn:microsoft.com/office/officeart/2005/8/layout/lProcess2"/>
    <dgm:cxn modelId="{AE9E7FAD-BAF1-4D4E-AABA-34D7C1BE5591}" type="presParOf" srcId="{F1A8AAB8-B691-4DB8-B681-2C35318460DE}" destId="{913FB19D-4E88-4A39-9340-31D6EF7DEDE0}" srcOrd="8" destOrd="0" presId="urn:microsoft.com/office/officeart/2005/8/layout/lProcess2"/>
    <dgm:cxn modelId="{649C57C7-2E0F-47FD-814A-91D5227B09F1}" type="presParOf" srcId="{913FB19D-4E88-4A39-9340-31D6EF7DEDE0}" destId="{C584E7C2-2B1A-466B-9B76-8CC3684A94E3}" srcOrd="0" destOrd="0" presId="urn:microsoft.com/office/officeart/2005/8/layout/lProcess2"/>
    <dgm:cxn modelId="{2649FE24-C4CA-4BE0-B6E3-053428E80758}" type="presParOf" srcId="{913FB19D-4E88-4A39-9340-31D6EF7DEDE0}" destId="{01C492A5-1CE3-4725-9524-E1E8ABC78FCE}" srcOrd="1" destOrd="0" presId="urn:microsoft.com/office/officeart/2005/8/layout/lProcess2"/>
    <dgm:cxn modelId="{4C69C220-9A05-436A-A17E-22F7E18EDC36}" type="presParOf" srcId="{913FB19D-4E88-4A39-9340-31D6EF7DEDE0}" destId="{D5219F0E-1463-49CA-BF8C-391C21B634BA}" srcOrd="2" destOrd="0" presId="urn:microsoft.com/office/officeart/2005/8/layout/lProcess2"/>
    <dgm:cxn modelId="{83037799-5929-46D6-B8F0-43310343BB16}" type="presParOf" srcId="{D5219F0E-1463-49CA-BF8C-391C21B634BA}" destId="{E3724CF1-E42F-4C00-A5F4-31DE74B39621}" srcOrd="0" destOrd="0" presId="urn:microsoft.com/office/officeart/2005/8/layout/lProcess2"/>
    <dgm:cxn modelId="{D2B965AC-CEBA-432E-8ADA-35250BDDD3A9}" type="presParOf" srcId="{E3724CF1-E42F-4C00-A5F4-31DE74B39621}" destId="{06BDD5E1-111C-4D63-AB9D-4B95D5E1EF0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79E815-9994-41BC-A7B7-3383584B636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55EBFA6-7852-49FD-A691-64966CA73F98}">
      <dgm:prSet/>
      <dgm:spPr/>
      <dgm:t>
        <a:bodyPr/>
        <a:lstStyle/>
        <a:p>
          <a:pPr algn="l" rtl="0"/>
          <a:r>
            <a:rPr lang="ru-RU" dirty="0" smtClean="0"/>
            <a:t>- </a:t>
          </a:r>
          <a:r>
            <a:rPr lang="ru-RU" b="1" i="1" dirty="0" smtClean="0"/>
            <a:t>расширение доступности образовательных ресурсов</a:t>
          </a:r>
          <a:r>
            <a:rPr lang="ru-RU" dirty="0" smtClean="0"/>
            <a:t>, в том числе ресурсов внешней среды (независимо от географической локации, финансовых или физических ограничений студентов); </a:t>
          </a:r>
          <a:endParaRPr lang="ru-RU" dirty="0"/>
        </a:p>
      </dgm:t>
    </dgm:pt>
    <dgm:pt modelId="{6766A4FE-95C9-40DD-88AD-57B4BCE4F823}" type="parTrans" cxnId="{C684011A-4849-48EB-91B3-ACF919CECF3D}">
      <dgm:prSet/>
      <dgm:spPr/>
      <dgm:t>
        <a:bodyPr/>
        <a:lstStyle/>
        <a:p>
          <a:endParaRPr lang="ru-RU"/>
        </a:p>
      </dgm:t>
    </dgm:pt>
    <dgm:pt modelId="{6941BC14-3119-47B0-8BB4-C313EEED05A9}" type="sibTrans" cxnId="{C684011A-4849-48EB-91B3-ACF919CECF3D}">
      <dgm:prSet/>
      <dgm:spPr/>
      <dgm:t>
        <a:bodyPr/>
        <a:lstStyle/>
        <a:p>
          <a:endParaRPr lang="ru-RU"/>
        </a:p>
      </dgm:t>
    </dgm:pt>
    <dgm:pt modelId="{537EEA52-A5ED-4825-859E-78F0DED302A7}">
      <dgm:prSet/>
      <dgm:spPr/>
      <dgm:t>
        <a:bodyPr/>
        <a:lstStyle/>
        <a:p>
          <a:pPr algn="l" rtl="0"/>
          <a:r>
            <a:rPr lang="ru-RU" dirty="0" smtClean="0"/>
            <a:t>-</a:t>
          </a:r>
          <a:r>
            <a:rPr lang="ru-RU" b="1" i="1" dirty="0" smtClean="0"/>
            <a:t>персонализация обучения</a:t>
          </a:r>
          <a:r>
            <a:rPr lang="ru-RU" dirty="0" smtClean="0"/>
            <a:t> (индивидуальные учебные планы, учитывающие различные темпы и предпочтения в обучении); </a:t>
          </a:r>
          <a:endParaRPr lang="ru-RU" dirty="0"/>
        </a:p>
      </dgm:t>
    </dgm:pt>
    <dgm:pt modelId="{397FEAC1-F6CA-4348-9255-E06BA9B66315}" type="parTrans" cxnId="{2D582A69-7B3E-4298-AFE8-AABEE47D70E7}">
      <dgm:prSet/>
      <dgm:spPr/>
      <dgm:t>
        <a:bodyPr/>
        <a:lstStyle/>
        <a:p>
          <a:endParaRPr lang="ru-RU"/>
        </a:p>
      </dgm:t>
    </dgm:pt>
    <dgm:pt modelId="{6A482A42-5DA6-45F6-BE11-D4B65ABAB33F}" type="sibTrans" cxnId="{2D582A69-7B3E-4298-AFE8-AABEE47D70E7}">
      <dgm:prSet/>
      <dgm:spPr/>
      <dgm:t>
        <a:bodyPr/>
        <a:lstStyle/>
        <a:p>
          <a:endParaRPr lang="ru-RU"/>
        </a:p>
      </dgm:t>
    </dgm:pt>
    <dgm:pt modelId="{488B7F94-075F-4214-BAA9-4BCA00E3C405}">
      <dgm:prSet/>
      <dgm:spPr/>
      <dgm:t>
        <a:bodyPr/>
        <a:lstStyle/>
        <a:p>
          <a:pPr algn="l" rtl="0"/>
          <a:r>
            <a:rPr lang="ru-RU" dirty="0" smtClean="0"/>
            <a:t>- </a:t>
          </a:r>
          <a:r>
            <a:rPr lang="ru-RU" b="1" i="1" dirty="0" smtClean="0"/>
            <a:t>ускорение учебного прогресса</a:t>
          </a:r>
          <a:r>
            <a:rPr lang="ru-RU" dirty="0" smtClean="0"/>
            <a:t> за счет повышения оперативности обратной связи и роста возможностей корректировки индивидуальных образовательных траекторий; </a:t>
          </a:r>
          <a:endParaRPr lang="ru-RU" dirty="0"/>
        </a:p>
      </dgm:t>
    </dgm:pt>
    <dgm:pt modelId="{7F7D9D3B-18DD-4651-871C-501C9948B4FE}" type="parTrans" cxnId="{7A402D86-183D-40B1-B986-40DCC011054B}">
      <dgm:prSet/>
      <dgm:spPr/>
      <dgm:t>
        <a:bodyPr/>
        <a:lstStyle/>
        <a:p>
          <a:endParaRPr lang="ru-RU"/>
        </a:p>
      </dgm:t>
    </dgm:pt>
    <dgm:pt modelId="{18072593-5577-4B24-8BE1-9D5D16F3D763}" type="sibTrans" cxnId="{7A402D86-183D-40B1-B986-40DCC011054B}">
      <dgm:prSet/>
      <dgm:spPr/>
      <dgm:t>
        <a:bodyPr/>
        <a:lstStyle/>
        <a:p>
          <a:endParaRPr lang="ru-RU"/>
        </a:p>
      </dgm:t>
    </dgm:pt>
    <dgm:pt modelId="{2CF53641-B54A-4D74-8606-33F2E3E088B7}">
      <dgm:prSet/>
      <dgm:spPr/>
      <dgm:t>
        <a:bodyPr/>
        <a:lstStyle/>
        <a:p>
          <a:pPr algn="l" rtl="0"/>
          <a:r>
            <a:rPr lang="ru-RU" dirty="0" smtClean="0"/>
            <a:t>- </a:t>
          </a:r>
          <a:r>
            <a:rPr lang="ru-RU" b="1" i="1" dirty="0" smtClean="0"/>
            <a:t>рост вовлеченности</a:t>
          </a:r>
          <a:r>
            <a:rPr lang="ru-RU" dirty="0" smtClean="0"/>
            <a:t> </a:t>
          </a:r>
          <a:r>
            <a:rPr lang="ru-RU" b="1" i="1" dirty="0" smtClean="0"/>
            <a:t>студентов</a:t>
          </a:r>
          <a:r>
            <a:rPr lang="ru-RU" dirty="0" smtClean="0"/>
            <a:t> в образовательный процесс (повышение интереса за счет </a:t>
          </a:r>
          <a:r>
            <a:rPr lang="ru-RU" dirty="0" err="1" smtClean="0"/>
            <a:t>полимодальности</a:t>
          </a:r>
          <a:r>
            <a:rPr lang="ru-RU" dirty="0" smtClean="0"/>
            <a:t> содержания образования, эмоциональной насыщенности обучения). </a:t>
          </a:r>
          <a:endParaRPr lang="ru-RU" dirty="0"/>
        </a:p>
      </dgm:t>
    </dgm:pt>
    <dgm:pt modelId="{BC58384E-1962-4945-B975-5DCAB48B0AAC}" type="parTrans" cxnId="{F0555609-4BB1-4963-9E53-A15DEE14266C}">
      <dgm:prSet/>
      <dgm:spPr/>
      <dgm:t>
        <a:bodyPr/>
        <a:lstStyle/>
        <a:p>
          <a:endParaRPr lang="ru-RU"/>
        </a:p>
      </dgm:t>
    </dgm:pt>
    <dgm:pt modelId="{B9E5D869-C564-488D-941E-B66C71E9A1A4}" type="sibTrans" cxnId="{F0555609-4BB1-4963-9E53-A15DEE14266C}">
      <dgm:prSet/>
      <dgm:spPr/>
      <dgm:t>
        <a:bodyPr/>
        <a:lstStyle/>
        <a:p>
          <a:endParaRPr lang="ru-RU"/>
        </a:p>
      </dgm:t>
    </dgm:pt>
    <dgm:pt modelId="{1835B447-31E4-497A-ABB0-EA1EB1F7BA3C}" type="pres">
      <dgm:prSet presAssocID="{F279E815-9994-41BC-A7B7-3383584B636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F45F9C3-D734-4F56-818F-E49825A86526}" type="pres">
      <dgm:prSet presAssocID="{455EBFA6-7852-49FD-A691-64966CA73F98}" presName="circle1" presStyleLbl="node1" presStyleIdx="0" presStyleCnt="4"/>
      <dgm:spPr/>
    </dgm:pt>
    <dgm:pt modelId="{601DEF67-0D21-4DE1-B8E6-77E0A2680C6E}" type="pres">
      <dgm:prSet presAssocID="{455EBFA6-7852-49FD-A691-64966CA73F98}" presName="space" presStyleCnt="0"/>
      <dgm:spPr/>
    </dgm:pt>
    <dgm:pt modelId="{EC001762-8E6B-48C0-B63B-AEB46D76B6FD}" type="pres">
      <dgm:prSet presAssocID="{455EBFA6-7852-49FD-A691-64966CA73F98}" presName="rect1" presStyleLbl="alignAcc1" presStyleIdx="0" presStyleCnt="4"/>
      <dgm:spPr/>
    </dgm:pt>
    <dgm:pt modelId="{67AA7DDE-41D4-449D-9E9A-D97235732555}" type="pres">
      <dgm:prSet presAssocID="{537EEA52-A5ED-4825-859E-78F0DED302A7}" presName="vertSpace2" presStyleLbl="node1" presStyleIdx="0" presStyleCnt="4"/>
      <dgm:spPr/>
    </dgm:pt>
    <dgm:pt modelId="{EAC47479-34AD-457A-9B5B-2B8ED5935082}" type="pres">
      <dgm:prSet presAssocID="{537EEA52-A5ED-4825-859E-78F0DED302A7}" presName="circle2" presStyleLbl="node1" presStyleIdx="1" presStyleCnt="4"/>
      <dgm:spPr/>
    </dgm:pt>
    <dgm:pt modelId="{56095C27-BA2C-47E0-A839-35E06A2FFB62}" type="pres">
      <dgm:prSet presAssocID="{537EEA52-A5ED-4825-859E-78F0DED302A7}" presName="rect2" presStyleLbl="alignAcc1" presStyleIdx="1" presStyleCnt="4"/>
      <dgm:spPr/>
      <dgm:t>
        <a:bodyPr/>
        <a:lstStyle/>
        <a:p>
          <a:endParaRPr lang="ru-RU"/>
        </a:p>
      </dgm:t>
    </dgm:pt>
    <dgm:pt modelId="{3F236531-A3F5-47E9-825C-EA64342D14F6}" type="pres">
      <dgm:prSet presAssocID="{488B7F94-075F-4214-BAA9-4BCA00E3C405}" presName="vertSpace3" presStyleLbl="node1" presStyleIdx="1" presStyleCnt="4"/>
      <dgm:spPr/>
    </dgm:pt>
    <dgm:pt modelId="{4B033A64-DE87-4AEA-8955-4067A16B801A}" type="pres">
      <dgm:prSet presAssocID="{488B7F94-075F-4214-BAA9-4BCA00E3C405}" presName="circle3" presStyleLbl="node1" presStyleIdx="2" presStyleCnt="4"/>
      <dgm:spPr/>
    </dgm:pt>
    <dgm:pt modelId="{E9CA2AD2-712F-4813-9895-DEF15FCDE33F}" type="pres">
      <dgm:prSet presAssocID="{488B7F94-075F-4214-BAA9-4BCA00E3C405}" presName="rect3" presStyleLbl="alignAcc1" presStyleIdx="2" presStyleCnt="4"/>
      <dgm:spPr/>
      <dgm:t>
        <a:bodyPr/>
        <a:lstStyle/>
        <a:p>
          <a:endParaRPr lang="ru-RU"/>
        </a:p>
      </dgm:t>
    </dgm:pt>
    <dgm:pt modelId="{C32DEC7D-B82A-46C9-9B3A-EABB46EF4EB4}" type="pres">
      <dgm:prSet presAssocID="{2CF53641-B54A-4D74-8606-33F2E3E088B7}" presName="vertSpace4" presStyleLbl="node1" presStyleIdx="2" presStyleCnt="4"/>
      <dgm:spPr/>
    </dgm:pt>
    <dgm:pt modelId="{F9B0C230-250B-4318-9D08-268BFD3AE720}" type="pres">
      <dgm:prSet presAssocID="{2CF53641-B54A-4D74-8606-33F2E3E088B7}" presName="circle4" presStyleLbl="node1" presStyleIdx="3" presStyleCnt="4"/>
      <dgm:spPr/>
    </dgm:pt>
    <dgm:pt modelId="{02DAEDC2-3367-44A1-BC0D-80603AAFEA00}" type="pres">
      <dgm:prSet presAssocID="{2CF53641-B54A-4D74-8606-33F2E3E088B7}" presName="rect4" presStyleLbl="alignAcc1" presStyleIdx="3" presStyleCnt="4"/>
      <dgm:spPr/>
    </dgm:pt>
    <dgm:pt modelId="{D885D6DD-9E41-498D-9000-D96883B9AB86}" type="pres">
      <dgm:prSet presAssocID="{455EBFA6-7852-49FD-A691-64966CA73F98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ED7AED6B-4B91-44A6-9903-1986D64F47EA}" type="pres">
      <dgm:prSet presAssocID="{537EEA52-A5ED-4825-859E-78F0DED302A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A4E76-3F1F-4CD5-BC67-443852D95582}" type="pres">
      <dgm:prSet presAssocID="{488B7F94-075F-4214-BAA9-4BCA00E3C405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AF4938D2-7733-4892-BD3F-FEAECD6E27EA}" type="pres">
      <dgm:prSet presAssocID="{2CF53641-B54A-4D74-8606-33F2E3E088B7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40E4DEC1-2630-4B1E-B839-5F5D89C9D462}" type="presOf" srcId="{537EEA52-A5ED-4825-859E-78F0DED302A7}" destId="{ED7AED6B-4B91-44A6-9903-1986D64F47EA}" srcOrd="1" destOrd="0" presId="urn:microsoft.com/office/officeart/2005/8/layout/target3"/>
    <dgm:cxn modelId="{79B4DAF1-3395-46D5-9152-8DFE40720A48}" type="presOf" srcId="{F279E815-9994-41BC-A7B7-3383584B636F}" destId="{1835B447-31E4-497A-ABB0-EA1EB1F7BA3C}" srcOrd="0" destOrd="0" presId="urn:microsoft.com/office/officeart/2005/8/layout/target3"/>
    <dgm:cxn modelId="{F0555609-4BB1-4963-9E53-A15DEE14266C}" srcId="{F279E815-9994-41BC-A7B7-3383584B636F}" destId="{2CF53641-B54A-4D74-8606-33F2E3E088B7}" srcOrd="3" destOrd="0" parTransId="{BC58384E-1962-4945-B975-5DCAB48B0AAC}" sibTransId="{B9E5D869-C564-488D-941E-B66C71E9A1A4}"/>
    <dgm:cxn modelId="{2D582A69-7B3E-4298-AFE8-AABEE47D70E7}" srcId="{F279E815-9994-41BC-A7B7-3383584B636F}" destId="{537EEA52-A5ED-4825-859E-78F0DED302A7}" srcOrd="1" destOrd="0" parTransId="{397FEAC1-F6CA-4348-9255-E06BA9B66315}" sibTransId="{6A482A42-5DA6-45F6-BE11-D4B65ABAB33F}"/>
    <dgm:cxn modelId="{DFB50BD1-CA90-48B6-A509-4E61C7210FD0}" type="presOf" srcId="{455EBFA6-7852-49FD-A691-64966CA73F98}" destId="{D885D6DD-9E41-498D-9000-D96883B9AB86}" srcOrd="1" destOrd="0" presId="urn:microsoft.com/office/officeart/2005/8/layout/target3"/>
    <dgm:cxn modelId="{7256A8F0-73C1-4362-9D5B-23C83FACF820}" type="presOf" srcId="{488B7F94-075F-4214-BAA9-4BCA00E3C405}" destId="{43BA4E76-3F1F-4CD5-BC67-443852D95582}" srcOrd="1" destOrd="0" presId="urn:microsoft.com/office/officeart/2005/8/layout/target3"/>
    <dgm:cxn modelId="{8F37D62B-955E-48C6-97B9-2C55C027F380}" type="presOf" srcId="{2CF53641-B54A-4D74-8606-33F2E3E088B7}" destId="{AF4938D2-7733-4892-BD3F-FEAECD6E27EA}" srcOrd="1" destOrd="0" presId="urn:microsoft.com/office/officeart/2005/8/layout/target3"/>
    <dgm:cxn modelId="{C684011A-4849-48EB-91B3-ACF919CECF3D}" srcId="{F279E815-9994-41BC-A7B7-3383584B636F}" destId="{455EBFA6-7852-49FD-A691-64966CA73F98}" srcOrd="0" destOrd="0" parTransId="{6766A4FE-95C9-40DD-88AD-57B4BCE4F823}" sibTransId="{6941BC14-3119-47B0-8BB4-C313EEED05A9}"/>
    <dgm:cxn modelId="{7A402D86-183D-40B1-B986-40DCC011054B}" srcId="{F279E815-9994-41BC-A7B7-3383584B636F}" destId="{488B7F94-075F-4214-BAA9-4BCA00E3C405}" srcOrd="2" destOrd="0" parTransId="{7F7D9D3B-18DD-4651-871C-501C9948B4FE}" sibTransId="{18072593-5577-4B24-8BE1-9D5D16F3D763}"/>
    <dgm:cxn modelId="{F2FDB479-9513-4397-8D4A-45049640027A}" type="presOf" srcId="{455EBFA6-7852-49FD-A691-64966CA73F98}" destId="{EC001762-8E6B-48C0-B63B-AEB46D76B6FD}" srcOrd="0" destOrd="0" presId="urn:microsoft.com/office/officeart/2005/8/layout/target3"/>
    <dgm:cxn modelId="{86956B7B-FEFD-4636-9D38-B468E878623D}" type="presOf" srcId="{488B7F94-075F-4214-BAA9-4BCA00E3C405}" destId="{E9CA2AD2-712F-4813-9895-DEF15FCDE33F}" srcOrd="0" destOrd="0" presId="urn:microsoft.com/office/officeart/2005/8/layout/target3"/>
    <dgm:cxn modelId="{2DC74A7B-F6D8-4D0B-886D-C6D986366CEB}" type="presOf" srcId="{537EEA52-A5ED-4825-859E-78F0DED302A7}" destId="{56095C27-BA2C-47E0-A839-35E06A2FFB62}" srcOrd="0" destOrd="0" presId="urn:microsoft.com/office/officeart/2005/8/layout/target3"/>
    <dgm:cxn modelId="{1FABF734-7162-4F06-B8BF-8891C03091A7}" type="presOf" srcId="{2CF53641-B54A-4D74-8606-33F2E3E088B7}" destId="{02DAEDC2-3367-44A1-BC0D-80603AAFEA00}" srcOrd="0" destOrd="0" presId="urn:microsoft.com/office/officeart/2005/8/layout/target3"/>
    <dgm:cxn modelId="{24B30FDD-05E2-4332-95A1-9C8F23FE28C3}" type="presParOf" srcId="{1835B447-31E4-497A-ABB0-EA1EB1F7BA3C}" destId="{3F45F9C3-D734-4F56-818F-E49825A86526}" srcOrd="0" destOrd="0" presId="urn:microsoft.com/office/officeart/2005/8/layout/target3"/>
    <dgm:cxn modelId="{0FFB09C1-9F6E-4DCC-8238-93AACFDC97D3}" type="presParOf" srcId="{1835B447-31E4-497A-ABB0-EA1EB1F7BA3C}" destId="{601DEF67-0D21-4DE1-B8E6-77E0A2680C6E}" srcOrd="1" destOrd="0" presId="urn:microsoft.com/office/officeart/2005/8/layout/target3"/>
    <dgm:cxn modelId="{70DA3737-CFD0-4F8D-BE30-DB46826F84A3}" type="presParOf" srcId="{1835B447-31E4-497A-ABB0-EA1EB1F7BA3C}" destId="{EC001762-8E6B-48C0-B63B-AEB46D76B6FD}" srcOrd="2" destOrd="0" presId="urn:microsoft.com/office/officeart/2005/8/layout/target3"/>
    <dgm:cxn modelId="{1520A4D7-857F-4494-8F59-014B47A5B077}" type="presParOf" srcId="{1835B447-31E4-497A-ABB0-EA1EB1F7BA3C}" destId="{67AA7DDE-41D4-449D-9E9A-D97235732555}" srcOrd="3" destOrd="0" presId="urn:microsoft.com/office/officeart/2005/8/layout/target3"/>
    <dgm:cxn modelId="{466E77AE-0E87-43A3-8475-EC6926B8FF82}" type="presParOf" srcId="{1835B447-31E4-497A-ABB0-EA1EB1F7BA3C}" destId="{EAC47479-34AD-457A-9B5B-2B8ED5935082}" srcOrd="4" destOrd="0" presId="urn:microsoft.com/office/officeart/2005/8/layout/target3"/>
    <dgm:cxn modelId="{B1EFB6A7-DABB-4408-A2FD-99C44EA76075}" type="presParOf" srcId="{1835B447-31E4-497A-ABB0-EA1EB1F7BA3C}" destId="{56095C27-BA2C-47E0-A839-35E06A2FFB62}" srcOrd="5" destOrd="0" presId="urn:microsoft.com/office/officeart/2005/8/layout/target3"/>
    <dgm:cxn modelId="{F6D4EB33-ECD5-462A-A0A8-0A8479C9A5A5}" type="presParOf" srcId="{1835B447-31E4-497A-ABB0-EA1EB1F7BA3C}" destId="{3F236531-A3F5-47E9-825C-EA64342D14F6}" srcOrd="6" destOrd="0" presId="urn:microsoft.com/office/officeart/2005/8/layout/target3"/>
    <dgm:cxn modelId="{F8FF987C-B9F3-417E-8460-D4BC854E5FD1}" type="presParOf" srcId="{1835B447-31E4-497A-ABB0-EA1EB1F7BA3C}" destId="{4B033A64-DE87-4AEA-8955-4067A16B801A}" srcOrd="7" destOrd="0" presId="urn:microsoft.com/office/officeart/2005/8/layout/target3"/>
    <dgm:cxn modelId="{86A1D453-25AE-48E2-A7DE-E9765EBE8830}" type="presParOf" srcId="{1835B447-31E4-497A-ABB0-EA1EB1F7BA3C}" destId="{E9CA2AD2-712F-4813-9895-DEF15FCDE33F}" srcOrd="8" destOrd="0" presId="urn:microsoft.com/office/officeart/2005/8/layout/target3"/>
    <dgm:cxn modelId="{3A543872-BB00-4FF2-BC5B-91F746B0177C}" type="presParOf" srcId="{1835B447-31E4-497A-ABB0-EA1EB1F7BA3C}" destId="{C32DEC7D-B82A-46C9-9B3A-EABB46EF4EB4}" srcOrd="9" destOrd="0" presId="urn:microsoft.com/office/officeart/2005/8/layout/target3"/>
    <dgm:cxn modelId="{3452B34D-26A3-4BA7-9136-9C58A170BB2C}" type="presParOf" srcId="{1835B447-31E4-497A-ABB0-EA1EB1F7BA3C}" destId="{F9B0C230-250B-4318-9D08-268BFD3AE720}" srcOrd="10" destOrd="0" presId="urn:microsoft.com/office/officeart/2005/8/layout/target3"/>
    <dgm:cxn modelId="{E3B3BB34-CE02-4F35-B292-3A3B613A7F2B}" type="presParOf" srcId="{1835B447-31E4-497A-ABB0-EA1EB1F7BA3C}" destId="{02DAEDC2-3367-44A1-BC0D-80603AAFEA00}" srcOrd="11" destOrd="0" presId="urn:microsoft.com/office/officeart/2005/8/layout/target3"/>
    <dgm:cxn modelId="{57348285-AD9A-480B-AE4A-E8F934C2A7C4}" type="presParOf" srcId="{1835B447-31E4-497A-ABB0-EA1EB1F7BA3C}" destId="{D885D6DD-9E41-498D-9000-D96883B9AB86}" srcOrd="12" destOrd="0" presId="urn:microsoft.com/office/officeart/2005/8/layout/target3"/>
    <dgm:cxn modelId="{3FAF024E-1B27-45B4-A9E7-F6989360783A}" type="presParOf" srcId="{1835B447-31E4-497A-ABB0-EA1EB1F7BA3C}" destId="{ED7AED6B-4B91-44A6-9903-1986D64F47EA}" srcOrd="13" destOrd="0" presId="urn:microsoft.com/office/officeart/2005/8/layout/target3"/>
    <dgm:cxn modelId="{B408B72C-38F1-496A-820C-30323213CB88}" type="presParOf" srcId="{1835B447-31E4-497A-ABB0-EA1EB1F7BA3C}" destId="{43BA4E76-3F1F-4CD5-BC67-443852D95582}" srcOrd="14" destOrd="0" presId="urn:microsoft.com/office/officeart/2005/8/layout/target3"/>
    <dgm:cxn modelId="{9ADFF6EB-48DC-41AF-8DDF-232FA0ED6706}" type="presParOf" srcId="{1835B447-31E4-497A-ABB0-EA1EB1F7BA3C}" destId="{AF4938D2-7733-4892-BD3F-FEAECD6E27E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4F30A7-0FA8-4AB9-83D9-0BE0ED2953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6F022B-315C-45E7-9CC7-1CC3848208A6}">
      <dgm:prSet/>
      <dgm:spPr/>
      <dgm:t>
        <a:bodyPr/>
        <a:lstStyle/>
        <a:p>
          <a:pPr rtl="0"/>
          <a:r>
            <a:rPr lang="ru-RU" b="1" i="1" smtClean="0"/>
            <a:t>обеднение социального взаимодействия его участников </a:t>
          </a:r>
          <a:endParaRPr lang="ru-RU"/>
        </a:p>
      </dgm:t>
    </dgm:pt>
    <dgm:pt modelId="{5C9A9E59-8033-4F6F-83A4-0AD693A9A30B}" type="parTrans" cxnId="{CE478CB0-59E5-4D1B-B39F-0E7CBA3B045F}">
      <dgm:prSet/>
      <dgm:spPr/>
      <dgm:t>
        <a:bodyPr/>
        <a:lstStyle/>
        <a:p>
          <a:endParaRPr lang="ru-RU"/>
        </a:p>
      </dgm:t>
    </dgm:pt>
    <dgm:pt modelId="{8B676E53-D9A8-4764-97A3-155D0B871248}" type="sibTrans" cxnId="{CE478CB0-59E5-4D1B-B39F-0E7CBA3B045F}">
      <dgm:prSet/>
      <dgm:spPr/>
      <dgm:t>
        <a:bodyPr/>
        <a:lstStyle/>
        <a:p>
          <a:endParaRPr lang="ru-RU"/>
        </a:p>
      </dgm:t>
    </dgm:pt>
    <dgm:pt modelId="{87C6E1E3-106B-468A-ABAC-E6DA255EC168}">
      <dgm:prSet/>
      <dgm:spPr/>
      <dgm:t>
        <a:bodyPr/>
        <a:lstStyle/>
        <a:p>
          <a:pPr rtl="0"/>
          <a:r>
            <a:rPr lang="ru-RU" dirty="0" smtClean="0"/>
            <a:t>уменьшение воздействия личности педагога, снижение скорости социализации студентов и возможностей получения ими социального опыта </a:t>
          </a:r>
          <a:endParaRPr lang="ru-RU" dirty="0"/>
        </a:p>
      </dgm:t>
    </dgm:pt>
    <dgm:pt modelId="{970913C8-E7AA-4115-B41F-01CFC775FABC}" type="parTrans" cxnId="{A8ABC446-9120-48A5-8C58-6D939A18DEEB}">
      <dgm:prSet/>
      <dgm:spPr/>
      <dgm:t>
        <a:bodyPr/>
        <a:lstStyle/>
        <a:p>
          <a:endParaRPr lang="ru-RU"/>
        </a:p>
      </dgm:t>
    </dgm:pt>
    <dgm:pt modelId="{F9936BDF-9806-4368-B447-8383D281C51C}" type="sibTrans" cxnId="{A8ABC446-9120-48A5-8C58-6D939A18DEEB}">
      <dgm:prSet/>
      <dgm:spPr/>
      <dgm:t>
        <a:bodyPr/>
        <a:lstStyle/>
        <a:p>
          <a:endParaRPr lang="ru-RU"/>
        </a:p>
      </dgm:t>
    </dgm:pt>
    <dgm:pt modelId="{2737B3CA-A555-4895-AA20-76B94A8CED3D}">
      <dgm:prSet/>
      <dgm:spPr/>
      <dgm:t>
        <a:bodyPr/>
        <a:lstStyle/>
        <a:p>
          <a:pPr rtl="0"/>
          <a:r>
            <a:rPr lang="ru-RU" b="1" i="1" dirty="0" smtClean="0"/>
            <a:t>увеличение рисков академического обмана в цифровой среде</a:t>
          </a:r>
          <a:endParaRPr lang="ru-RU" dirty="0"/>
        </a:p>
      </dgm:t>
    </dgm:pt>
    <dgm:pt modelId="{C9515DAC-851B-4D49-8F14-8CC3D065AEAD}" type="parTrans" cxnId="{FD0D894E-BC11-439F-87E1-9DDB4B8A3B12}">
      <dgm:prSet/>
      <dgm:spPr/>
      <dgm:t>
        <a:bodyPr/>
        <a:lstStyle/>
        <a:p>
          <a:endParaRPr lang="ru-RU"/>
        </a:p>
      </dgm:t>
    </dgm:pt>
    <dgm:pt modelId="{00ED652C-4709-465C-9000-58DA470A3CAE}" type="sibTrans" cxnId="{FD0D894E-BC11-439F-87E1-9DDB4B8A3B12}">
      <dgm:prSet/>
      <dgm:spPr/>
      <dgm:t>
        <a:bodyPr/>
        <a:lstStyle/>
        <a:p>
          <a:endParaRPr lang="ru-RU"/>
        </a:p>
      </dgm:t>
    </dgm:pt>
    <dgm:pt modelId="{53463C8F-2BA1-4BB4-9029-2E3AF0CCC258}">
      <dgm:prSet/>
      <dgm:spPr/>
      <dgm:t>
        <a:bodyPr/>
        <a:lstStyle/>
        <a:p>
          <a:pPr rtl="0"/>
          <a:endParaRPr lang="ru-RU" dirty="0"/>
        </a:p>
      </dgm:t>
    </dgm:pt>
    <dgm:pt modelId="{081F489D-E227-4AE8-BEDD-3D0E68614852}" type="parTrans" cxnId="{69908E50-8A4E-40C5-9AD6-9FD4610671DE}">
      <dgm:prSet/>
      <dgm:spPr/>
      <dgm:t>
        <a:bodyPr/>
        <a:lstStyle/>
        <a:p>
          <a:endParaRPr lang="ru-RU"/>
        </a:p>
      </dgm:t>
    </dgm:pt>
    <dgm:pt modelId="{D9E7B0A1-F3AD-4F3C-B87F-054757E18772}" type="sibTrans" cxnId="{69908E50-8A4E-40C5-9AD6-9FD4610671DE}">
      <dgm:prSet/>
      <dgm:spPr/>
      <dgm:t>
        <a:bodyPr/>
        <a:lstStyle/>
        <a:p>
          <a:endParaRPr lang="ru-RU"/>
        </a:p>
      </dgm:t>
    </dgm:pt>
    <dgm:pt modelId="{A310D981-E12E-44CE-903A-9A67BED65E29}">
      <dgm:prSet/>
      <dgm:spPr/>
      <dgm:t>
        <a:bodyPr/>
        <a:lstStyle/>
        <a:p>
          <a:pPr rtl="0"/>
          <a:r>
            <a:rPr lang="ru-RU" b="1" i="1" smtClean="0"/>
            <a:t>усиление неравенства в среде студентов </a:t>
          </a:r>
          <a:endParaRPr lang="ru-RU" dirty="0"/>
        </a:p>
      </dgm:t>
    </dgm:pt>
    <dgm:pt modelId="{BD3FB76D-9801-425E-AB6C-A9830693FFD2}" type="parTrans" cxnId="{6E6243CD-87DD-4288-8C6E-33815F11FDB0}">
      <dgm:prSet/>
      <dgm:spPr/>
      <dgm:t>
        <a:bodyPr/>
        <a:lstStyle/>
        <a:p>
          <a:endParaRPr lang="ru-RU"/>
        </a:p>
      </dgm:t>
    </dgm:pt>
    <dgm:pt modelId="{D841C21A-FF5C-4B7E-89B4-A3E7C0B263EC}" type="sibTrans" cxnId="{6E6243CD-87DD-4288-8C6E-33815F11FDB0}">
      <dgm:prSet/>
      <dgm:spPr/>
      <dgm:t>
        <a:bodyPr/>
        <a:lstStyle/>
        <a:p>
          <a:endParaRPr lang="ru-RU"/>
        </a:p>
      </dgm:t>
    </dgm:pt>
    <dgm:pt modelId="{FA67A441-D0C3-45D4-BFB7-E74F265408E8}">
      <dgm:prSet/>
      <dgm:spPr/>
      <dgm:t>
        <a:bodyPr/>
        <a:lstStyle/>
        <a:p>
          <a:pPr rtl="0"/>
          <a:r>
            <a:rPr lang="ru-RU" dirty="0" smtClean="0"/>
            <a:t>«цифровой разрыв», связанный с неравным доступом к цифровым технологиям и качественному домашнему интернету в студенческих семьях</a:t>
          </a:r>
          <a:endParaRPr lang="ru-RU" dirty="0"/>
        </a:p>
      </dgm:t>
    </dgm:pt>
    <dgm:pt modelId="{EC83E394-04F7-43C3-87BD-5613DEE8DA87}" type="parTrans" cxnId="{14419786-92BA-486E-A3AD-74D141BB64BD}">
      <dgm:prSet/>
      <dgm:spPr/>
      <dgm:t>
        <a:bodyPr/>
        <a:lstStyle/>
        <a:p>
          <a:endParaRPr lang="ru-RU"/>
        </a:p>
      </dgm:t>
    </dgm:pt>
    <dgm:pt modelId="{6410DEC3-1779-4E92-A83E-93ABDC2A6AB2}" type="sibTrans" cxnId="{14419786-92BA-486E-A3AD-74D141BB64BD}">
      <dgm:prSet/>
      <dgm:spPr/>
      <dgm:t>
        <a:bodyPr/>
        <a:lstStyle/>
        <a:p>
          <a:endParaRPr lang="ru-RU"/>
        </a:p>
      </dgm:t>
    </dgm:pt>
    <dgm:pt modelId="{F27F0234-A374-494E-A918-05D6977D9C52}" type="pres">
      <dgm:prSet presAssocID="{154F30A7-0FA8-4AB9-83D9-0BE0ED295359}" presName="linear" presStyleCnt="0">
        <dgm:presLayoutVars>
          <dgm:dir/>
          <dgm:animLvl val="lvl"/>
          <dgm:resizeHandles val="exact"/>
        </dgm:presLayoutVars>
      </dgm:prSet>
      <dgm:spPr/>
    </dgm:pt>
    <dgm:pt modelId="{EBEE928F-0DFE-4C29-B627-E16C6F1C3FD1}" type="pres">
      <dgm:prSet presAssocID="{D96F022B-315C-45E7-9CC7-1CC3848208A6}" presName="parentLin" presStyleCnt="0"/>
      <dgm:spPr/>
    </dgm:pt>
    <dgm:pt modelId="{60B1FD5F-FFF9-48CA-AF44-64AB5ED52681}" type="pres">
      <dgm:prSet presAssocID="{D96F022B-315C-45E7-9CC7-1CC3848208A6}" presName="parentLeftMargin" presStyleLbl="node1" presStyleIdx="0" presStyleCnt="3"/>
      <dgm:spPr/>
    </dgm:pt>
    <dgm:pt modelId="{35FFB92C-F10D-4625-8F84-E74F9058FE8D}" type="pres">
      <dgm:prSet presAssocID="{D96F022B-315C-45E7-9CC7-1CC3848208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770685-9389-4917-8C45-BA27E9EA8CBE}" type="pres">
      <dgm:prSet presAssocID="{D96F022B-315C-45E7-9CC7-1CC3848208A6}" presName="negativeSpace" presStyleCnt="0"/>
      <dgm:spPr/>
    </dgm:pt>
    <dgm:pt modelId="{4F0D500C-8094-4E16-B3B0-491E8AD0AB85}" type="pres">
      <dgm:prSet presAssocID="{D96F022B-315C-45E7-9CC7-1CC3848208A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B2060-3E52-4B00-8B2C-5914584BE7CC}" type="pres">
      <dgm:prSet presAssocID="{8B676E53-D9A8-4764-97A3-155D0B871248}" presName="spaceBetweenRectangles" presStyleCnt="0"/>
      <dgm:spPr/>
    </dgm:pt>
    <dgm:pt modelId="{762BB88E-7F44-4A42-86CD-99B9F5AAB6C5}" type="pres">
      <dgm:prSet presAssocID="{2737B3CA-A555-4895-AA20-76B94A8CED3D}" presName="parentLin" presStyleCnt="0"/>
      <dgm:spPr/>
    </dgm:pt>
    <dgm:pt modelId="{B83A3F84-3AFD-4E93-8E5C-976575233AA4}" type="pres">
      <dgm:prSet presAssocID="{2737B3CA-A555-4895-AA20-76B94A8CED3D}" presName="parentLeftMargin" presStyleLbl="node1" presStyleIdx="0" presStyleCnt="3"/>
      <dgm:spPr/>
    </dgm:pt>
    <dgm:pt modelId="{6AA00BDF-960A-4EDC-B482-C5E204E01B8C}" type="pres">
      <dgm:prSet presAssocID="{2737B3CA-A555-4895-AA20-76B94A8CED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7BFB6-83EF-4D7F-B516-731A26545704}" type="pres">
      <dgm:prSet presAssocID="{2737B3CA-A555-4895-AA20-76B94A8CED3D}" presName="negativeSpace" presStyleCnt="0"/>
      <dgm:spPr/>
    </dgm:pt>
    <dgm:pt modelId="{EF255DA5-5480-4FEC-A47D-4391B1FBF2F4}" type="pres">
      <dgm:prSet presAssocID="{2737B3CA-A555-4895-AA20-76B94A8CED3D}" presName="childText" presStyleLbl="conFgAcc1" presStyleIdx="1" presStyleCnt="3">
        <dgm:presLayoutVars>
          <dgm:bulletEnabled val="1"/>
        </dgm:presLayoutVars>
      </dgm:prSet>
      <dgm:spPr/>
    </dgm:pt>
    <dgm:pt modelId="{086BC749-5454-433D-BAAB-428DB0A8F69D}" type="pres">
      <dgm:prSet presAssocID="{00ED652C-4709-465C-9000-58DA470A3CAE}" presName="spaceBetweenRectangles" presStyleCnt="0"/>
      <dgm:spPr/>
    </dgm:pt>
    <dgm:pt modelId="{2E372E2D-E744-4EEF-B9D2-4D507BD496CC}" type="pres">
      <dgm:prSet presAssocID="{A310D981-E12E-44CE-903A-9A67BED65E29}" presName="parentLin" presStyleCnt="0"/>
      <dgm:spPr/>
    </dgm:pt>
    <dgm:pt modelId="{F0066A4B-F853-4923-BFE1-932AFF606609}" type="pres">
      <dgm:prSet presAssocID="{A310D981-E12E-44CE-903A-9A67BED65E29}" presName="parentLeftMargin" presStyleLbl="node1" presStyleIdx="1" presStyleCnt="3"/>
      <dgm:spPr/>
    </dgm:pt>
    <dgm:pt modelId="{B1CC5B9A-784F-499D-BDB4-577E8648075B}" type="pres">
      <dgm:prSet presAssocID="{A310D981-E12E-44CE-903A-9A67BED65E2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79B2C8-8E84-44D1-868C-05B50B80833E}" type="pres">
      <dgm:prSet presAssocID="{A310D981-E12E-44CE-903A-9A67BED65E29}" presName="negativeSpace" presStyleCnt="0"/>
      <dgm:spPr/>
    </dgm:pt>
    <dgm:pt modelId="{082792A4-22C5-4FF6-AEB5-4A08442DB661}" type="pres">
      <dgm:prSet presAssocID="{A310D981-E12E-44CE-903A-9A67BED65E2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3B694-0C3D-4297-8F87-75549749AB8A}" type="presOf" srcId="{D96F022B-315C-45E7-9CC7-1CC3848208A6}" destId="{35FFB92C-F10D-4625-8F84-E74F9058FE8D}" srcOrd="1" destOrd="0" presId="urn:microsoft.com/office/officeart/2005/8/layout/list1"/>
    <dgm:cxn modelId="{8E37B249-F390-448E-BC10-EC5BD23F0818}" type="presOf" srcId="{2737B3CA-A555-4895-AA20-76B94A8CED3D}" destId="{6AA00BDF-960A-4EDC-B482-C5E204E01B8C}" srcOrd="1" destOrd="0" presId="urn:microsoft.com/office/officeart/2005/8/layout/list1"/>
    <dgm:cxn modelId="{374F40C3-77F4-42D0-B84E-5589433B466B}" type="presOf" srcId="{A310D981-E12E-44CE-903A-9A67BED65E29}" destId="{F0066A4B-F853-4923-BFE1-932AFF606609}" srcOrd="0" destOrd="0" presId="urn:microsoft.com/office/officeart/2005/8/layout/list1"/>
    <dgm:cxn modelId="{D54370EC-5F4A-46D3-922E-B29A5C7CFAC6}" type="presOf" srcId="{2737B3CA-A555-4895-AA20-76B94A8CED3D}" destId="{B83A3F84-3AFD-4E93-8E5C-976575233AA4}" srcOrd="0" destOrd="0" presId="urn:microsoft.com/office/officeart/2005/8/layout/list1"/>
    <dgm:cxn modelId="{14419786-92BA-486E-A3AD-74D141BB64BD}" srcId="{A310D981-E12E-44CE-903A-9A67BED65E29}" destId="{FA67A441-D0C3-45D4-BFB7-E74F265408E8}" srcOrd="0" destOrd="0" parTransId="{EC83E394-04F7-43C3-87BD-5613DEE8DA87}" sibTransId="{6410DEC3-1779-4E92-A83E-93ABDC2A6AB2}"/>
    <dgm:cxn modelId="{FD0D894E-BC11-439F-87E1-9DDB4B8A3B12}" srcId="{154F30A7-0FA8-4AB9-83D9-0BE0ED295359}" destId="{2737B3CA-A555-4895-AA20-76B94A8CED3D}" srcOrd="1" destOrd="0" parTransId="{C9515DAC-851B-4D49-8F14-8CC3D065AEAD}" sibTransId="{00ED652C-4709-465C-9000-58DA470A3CAE}"/>
    <dgm:cxn modelId="{03DE42E7-0BC8-4F14-BDC1-85423190093B}" type="presOf" srcId="{154F30A7-0FA8-4AB9-83D9-0BE0ED295359}" destId="{F27F0234-A374-494E-A918-05D6977D9C52}" srcOrd="0" destOrd="0" presId="urn:microsoft.com/office/officeart/2005/8/layout/list1"/>
    <dgm:cxn modelId="{69908E50-8A4E-40C5-9AD6-9FD4610671DE}" srcId="{2737B3CA-A555-4895-AA20-76B94A8CED3D}" destId="{53463C8F-2BA1-4BB4-9029-2E3AF0CCC258}" srcOrd="0" destOrd="0" parTransId="{081F489D-E227-4AE8-BEDD-3D0E68614852}" sibTransId="{D9E7B0A1-F3AD-4F3C-B87F-054757E18772}"/>
    <dgm:cxn modelId="{6E6243CD-87DD-4288-8C6E-33815F11FDB0}" srcId="{154F30A7-0FA8-4AB9-83D9-0BE0ED295359}" destId="{A310D981-E12E-44CE-903A-9A67BED65E29}" srcOrd="2" destOrd="0" parTransId="{BD3FB76D-9801-425E-AB6C-A9830693FFD2}" sibTransId="{D841C21A-FF5C-4B7E-89B4-A3E7C0B263EC}"/>
    <dgm:cxn modelId="{11919386-F914-40CA-AB0E-E9DD68DC6EE6}" type="presOf" srcId="{A310D981-E12E-44CE-903A-9A67BED65E29}" destId="{B1CC5B9A-784F-499D-BDB4-577E8648075B}" srcOrd="1" destOrd="0" presId="urn:microsoft.com/office/officeart/2005/8/layout/list1"/>
    <dgm:cxn modelId="{4CA5CA6A-ED9E-49DD-914A-5255FEAC20EA}" type="presOf" srcId="{FA67A441-D0C3-45D4-BFB7-E74F265408E8}" destId="{082792A4-22C5-4FF6-AEB5-4A08442DB661}" srcOrd="0" destOrd="0" presId="urn:microsoft.com/office/officeart/2005/8/layout/list1"/>
    <dgm:cxn modelId="{CE478CB0-59E5-4D1B-B39F-0E7CBA3B045F}" srcId="{154F30A7-0FA8-4AB9-83D9-0BE0ED295359}" destId="{D96F022B-315C-45E7-9CC7-1CC3848208A6}" srcOrd="0" destOrd="0" parTransId="{5C9A9E59-8033-4F6F-83A4-0AD693A9A30B}" sibTransId="{8B676E53-D9A8-4764-97A3-155D0B871248}"/>
    <dgm:cxn modelId="{A8ABC446-9120-48A5-8C58-6D939A18DEEB}" srcId="{D96F022B-315C-45E7-9CC7-1CC3848208A6}" destId="{87C6E1E3-106B-468A-ABAC-E6DA255EC168}" srcOrd="0" destOrd="0" parTransId="{970913C8-E7AA-4115-B41F-01CFC775FABC}" sibTransId="{F9936BDF-9806-4368-B447-8383D281C51C}"/>
    <dgm:cxn modelId="{D4C25942-472E-4C5C-A891-559FF9825F16}" type="presOf" srcId="{D96F022B-315C-45E7-9CC7-1CC3848208A6}" destId="{60B1FD5F-FFF9-48CA-AF44-64AB5ED52681}" srcOrd="0" destOrd="0" presId="urn:microsoft.com/office/officeart/2005/8/layout/list1"/>
    <dgm:cxn modelId="{43FAE32D-19D6-43E2-AAA7-EBEFCAB2D433}" type="presOf" srcId="{53463C8F-2BA1-4BB4-9029-2E3AF0CCC258}" destId="{EF255DA5-5480-4FEC-A47D-4391B1FBF2F4}" srcOrd="0" destOrd="0" presId="urn:microsoft.com/office/officeart/2005/8/layout/list1"/>
    <dgm:cxn modelId="{04961895-D5B7-4290-9375-943CA16AD690}" type="presOf" srcId="{87C6E1E3-106B-468A-ABAC-E6DA255EC168}" destId="{4F0D500C-8094-4E16-B3B0-491E8AD0AB85}" srcOrd="0" destOrd="0" presId="urn:microsoft.com/office/officeart/2005/8/layout/list1"/>
    <dgm:cxn modelId="{908E7426-665C-4844-8DA0-776B96326F49}" type="presParOf" srcId="{F27F0234-A374-494E-A918-05D6977D9C52}" destId="{EBEE928F-0DFE-4C29-B627-E16C6F1C3FD1}" srcOrd="0" destOrd="0" presId="urn:microsoft.com/office/officeart/2005/8/layout/list1"/>
    <dgm:cxn modelId="{3FECC794-18CD-45B2-A2E6-0C78CFF048CB}" type="presParOf" srcId="{EBEE928F-0DFE-4C29-B627-E16C6F1C3FD1}" destId="{60B1FD5F-FFF9-48CA-AF44-64AB5ED52681}" srcOrd="0" destOrd="0" presId="urn:microsoft.com/office/officeart/2005/8/layout/list1"/>
    <dgm:cxn modelId="{D21BCA4F-DA0C-4C92-9A89-CA6EDA29E570}" type="presParOf" srcId="{EBEE928F-0DFE-4C29-B627-E16C6F1C3FD1}" destId="{35FFB92C-F10D-4625-8F84-E74F9058FE8D}" srcOrd="1" destOrd="0" presId="urn:microsoft.com/office/officeart/2005/8/layout/list1"/>
    <dgm:cxn modelId="{99DB9A55-CA9A-49E3-87DA-909043606B18}" type="presParOf" srcId="{F27F0234-A374-494E-A918-05D6977D9C52}" destId="{29770685-9389-4917-8C45-BA27E9EA8CBE}" srcOrd="1" destOrd="0" presId="urn:microsoft.com/office/officeart/2005/8/layout/list1"/>
    <dgm:cxn modelId="{5A74791E-A844-424F-9922-ED5ACD4C3E9B}" type="presParOf" srcId="{F27F0234-A374-494E-A918-05D6977D9C52}" destId="{4F0D500C-8094-4E16-B3B0-491E8AD0AB85}" srcOrd="2" destOrd="0" presId="urn:microsoft.com/office/officeart/2005/8/layout/list1"/>
    <dgm:cxn modelId="{FEAA17B6-AFB7-44D7-B6EB-2F5FD86299E7}" type="presParOf" srcId="{F27F0234-A374-494E-A918-05D6977D9C52}" destId="{F1BB2060-3E52-4B00-8B2C-5914584BE7CC}" srcOrd="3" destOrd="0" presId="urn:microsoft.com/office/officeart/2005/8/layout/list1"/>
    <dgm:cxn modelId="{F9604721-95AE-4353-81C5-08F66BDA5746}" type="presParOf" srcId="{F27F0234-A374-494E-A918-05D6977D9C52}" destId="{762BB88E-7F44-4A42-86CD-99B9F5AAB6C5}" srcOrd="4" destOrd="0" presId="urn:microsoft.com/office/officeart/2005/8/layout/list1"/>
    <dgm:cxn modelId="{62ADE7BF-A31D-4128-863B-7CC8BA246E7E}" type="presParOf" srcId="{762BB88E-7F44-4A42-86CD-99B9F5AAB6C5}" destId="{B83A3F84-3AFD-4E93-8E5C-976575233AA4}" srcOrd="0" destOrd="0" presId="urn:microsoft.com/office/officeart/2005/8/layout/list1"/>
    <dgm:cxn modelId="{9EF5E7A2-A9D3-4A79-B776-BDC52D0157CD}" type="presParOf" srcId="{762BB88E-7F44-4A42-86CD-99B9F5AAB6C5}" destId="{6AA00BDF-960A-4EDC-B482-C5E204E01B8C}" srcOrd="1" destOrd="0" presId="urn:microsoft.com/office/officeart/2005/8/layout/list1"/>
    <dgm:cxn modelId="{0CD7958E-EF59-4AA9-9ECF-8E3928596477}" type="presParOf" srcId="{F27F0234-A374-494E-A918-05D6977D9C52}" destId="{8EF7BFB6-83EF-4D7F-B516-731A26545704}" srcOrd="5" destOrd="0" presId="urn:microsoft.com/office/officeart/2005/8/layout/list1"/>
    <dgm:cxn modelId="{DD4AD505-263F-4815-8AC5-E58064D82D43}" type="presParOf" srcId="{F27F0234-A374-494E-A918-05D6977D9C52}" destId="{EF255DA5-5480-4FEC-A47D-4391B1FBF2F4}" srcOrd="6" destOrd="0" presId="urn:microsoft.com/office/officeart/2005/8/layout/list1"/>
    <dgm:cxn modelId="{21E6F35F-58DC-4967-92F6-91BB8B27C7C1}" type="presParOf" srcId="{F27F0234-A374-494E-A918-05D6977D9C52}" destId="{086BC749-5454-433D-BAAB-428DB0A8F69D}" srcOrd="7" destOrd="0" presId="urn:microsoft.com/office/officeart/2005/8/layout/list1"/>
    <dgm:cxn modelId="{F3A03C45-E590-4E20-A997-9D18C59DCBF0}" type="presParOf" srcId="{F27F0234-A374-494E-A918-05D6977D9C52}" destId="{2E372E2D-E744-4EEF-B9D2-4D507BD496CC}" srcOrd="8" destOrd="0" presId="urn:microsoft.com/office/officeart/2005/8/layout/list1"/>
    <dgm:cxn modelId="{9570489A-62D0-4CF6-AFD3-A868EDF88B43}" type="presParOf" srcId="{2E372E2D-E744-4EEF-B9D2-4D507BD496CC}" destId="{F0066A4B-F853-4923-BFE1-932AFF606609}" srcOrd="0" destOrd="0" presId="urn:microsoft.com/office/officeart/2005/8/layout/list1"/>
    <dgm:cxn modelId="{751F5EFD-F1FC-4B18-9449-BD71E69C5BD6}" type="presParOf" srcId="{2E372E2D-E744-4EEF-B9D2-4D507BD496CC}" destId="{B1CC5B9A-784F-499D-BDB4-577E8648075B}" srcOrd="1" destOrd="0" presId="urn:microsoft.com/office/officeart/2005/8/layout/list1"/>
    <dgm:cxn modelId="{555F533B-D890-45D0-9631-624586FD0AB7}" type="presParOf" srcId="{F27F0234-A374-494E-A918-05D6977D9C52}" destId="{2B79B2C8-8E84-44D1-868C-05B50B80833E}" srcOrd="9" destOrd="0" presId="urn:microsoft.com/office/officeart/2005/8/layout/list1"/>
    <dgm:cxn modelId="{AEF8093C-D7EC-4332-B778-82A88DE066D5}" type="presParOf" srcId="{F27F0234-A374-494E-A918-05D6977D9C52}" destId="{082792A4-22C5-4FF6-AEB5-4A08442DB66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D4CF55-A92C-4DE8-956D-59D0D0D5F339}" type="doc">
      <dgm:prSet loTypeId="urn:microsoft.com/office/officeart/2005/8/layout/vList2" loCatId="list" qsTypeId="urn:microsoft.com/office/officeart/2005/8/quickstyle/simple4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29998F6D-EE29-4CEB-9FEC-9F52D04F1950}">
      <dgm:prSet/>
      <dgm:spPr/>
      <dgm:t>
        <a:bodyPr/>
        <a:lstStyle/>
        <a:p>
          <a:pPr rtl="0"/>
          <a:r>
            <a:rPr lang="ru-RU" smtClean="0"/>
            <a:t>- </a:t>
          </a:r>
          <a:r>
            <a:rPr lang="ru-RU" b="1" i="1" smtClean="0"/>
            <a:t>консерватизм преподавателей и мастеров п/о</a:t>
          </a:r>
          <a:r>
            <a:rPr lang="ru-RU" smtClean="0"/>
            <a:t> (сопротивление цифровизации);</a:t>
          </a:r>
          <a:endParaRPr lang="ru-RU"/>
        </a:p>
      </dgm:t>
    </dgm:pt>
    <dgm:pt modelId="{CEBB3741-A24B-4EF7-87F8-D5D209E37DB1}" type="parTrans" cxnId="{197C3CB3-A174-41FD-9119-438C160E940A}">
      <dgm:prSet/>
      <dgm:spPr/>
      <dgm:t>
        <a:bodyPr/>
        <a:lstStyle/>
        <a:p>
          <a:endParaRPr lang="ru-RU"/>
        </a:p>
      </dgm:t>
    </dgm:pt>
    <dgm:pt modelId="{75A6CD81-EE1A-4D50-B03B-72570DD2EB73}" type="sibTrans" cxnId="{197C3CB3-A174-41FD-9119-438C160E940A}">
      <dgm:prSet/>
      <dgm:spPr/>
      <dgm:t>
        <a:bodyPr/>
        <a:lstStyle/>
        <a:p>
          <a:endParaRPr lang="ru-RU"/>
        </a:p>
      </dgm:t>
    </dgm:pt>
    <dgm:pt modelId="{653B0691-81C7-4264-A2A3-B6389B11BDDC}">
      <dgm:prSet/>
      <dgm:spPr/>
      <dgm:t>
        <a:bodyPr/>
        <a:lstStyle/>
        <a:p>
          <a:pPr rtl="0"/>
          <a:r>
            <a:rPr lang="ru-RU" smtClean="0"/>
            <a:t>- </a:t>
          </a:r>
          <a:r>
            <a:rPr lang="ru-RU" b="1" i="1" smtClean="0"/>
            <a:t>низкий уровень обеспечения и неудовлетворительное состояние цифрового оборудования</a:t>
          </a:r>
          <a:r>
            <a:rPr lang="ru-RU" smtClean="0"/>
            <a:t> во многих образовательных организациях;</a:t>
          </a:r>
          <a:endParaRPr lang="ru-RU"/>
        </a:p>
      </dgm:t>
    </dgm:pt>
    <dgm:pt modelId="{2925F2D8-7F30-4C27-B3CB-68052A82FC6B}" type="parTrans" cxnId="{D58B8107-9B2F-42FF-BA74-018AA610F512}">
      <dgm:prSet/>
      <dgm:spPr/>
      <dgm:t>
        <a:bodyPr/>
        <a:lstStyle/>
        <a:p>
          <a:endParaRPr lang="ru-RU"/>
        </a:p>
      </dgm:t>
    </dgm:pt>
    <dgm:pt modelId="{4BFFB428-7AE9-468D-BEBE-68E36DE55A06}" type="sibTrans" cxnId="{D58B8107-9B2F-42FF-BA74-018AA610F512}">
      <dgm:prSet/>
      <dgm:spPr/>
      <dgm:t>
        <a:bodyPr/>
        <a:lstStyle/>
        <a:p>
          <a:endParaRPr lang="ru-RU"/>
        </a:p>
      </dgm:t>
    </dgm:pt>
    <dgm:pt modelId="{79089BEA-4538-4E97-81CD-E3364F9169B0}">
      <dgm:prSet/>
      <dgm:spPr/>
      <dgm:t>
        <a:bodyPr/>
        <a:lstStyle/>
        <a:p>
          <a:pPr rtl="0"/>
          <a:r>
            <a:rPr lang="ru-RU" smtClean="0"/>
            <a:t>- </a:t>
          </a:r>
          <a:r>
            <a:rPr lang="ru-RU" b="1" i="1" smtClean="0"/>
            <a:t>отсутствие возможности оформления/продления платных подписок</a:t>
          </a:r>
          <a:r>
            <a:rPr lang="ru-RU" smtClean="0"/>
            <a:t> на сервисы и программное обеспечение;</a:t>
          </a:r>
          <a:endParaRPr lang="ru-RU"/>
        </a:p>
      </dgm:t>
    </dgm:pt>
    <dgm:pt modelId="{D423883A-3405-4492-A45F-3845A5FA9C4D}" type="parTrans" cxnId="{0328EB05-08AF-464B-B79F-935D021B0DE5}">
      <dgm:prSet/>
      <dgm:spPr/>
      <dgm:t>
        <a:bodyPr/>
        <a:lstStyle/>
        <a:p>
          <a:endParaRPr lang="ru-RU"/>
        </a:p>
      </dgm:t>
    </dgm:pt>
    <dgm:pt modelId="{5AC6FAF9-8D0C-498A-93ED-835BFF1244C3}" type="sibTrans" cxnId="{0328EB05-08AF-464B-B79F-935D021B0DE5}">
      <dgm:prSet/>
      <dgm:spPr/>
      <dgm:t>
        <a:bodyPr/>
        <a:lstStyle/>
        <a:p>
          <a:endParaRPr lang="ru-RU"/>
        </a:p>
      </dgm:t>
    </dgm:pt>
    <dgm:pt modelId="{8DA6628F-5996-4696-9330-4E9957F017A1}">
      <dgm:prSet/>
      <dgm:spPr/>
      <dgm:t>
        <a:bodyPr/>
        <a:lstStyle/>
        <a:p>
          <a:pPr rtl="0"/>
          <a:r>
            <a:rPr lang="ru-RU" smtClean="0"/>
            <a:t>- </a:t>
          </a:r>
          <a:r>
            <a:rPr lang="ru-RU" b="1" i="1" smtClean="0"/>
            <a:t>«вымывание» ИТ-кадров</a:t>
          </a:r>
          <a:r>
            <a:rPr lang="ru-RU" smtClean="0"/>
            <a:t> из системы образования; </a:t>
          </a:r>
          <a:endParaRPr lang="ru-RU"/>
        </a:p>
      </dgm:t>
    </dgm:pt>
    <dgm:pt modelId="{0AEAE8B9-F0E9-490E-B6CC-4DF4A1C7EF40}" type="parTrans" cxnId="{D53B3FA6-DCF4-415A-BF5E-0E81F6B85E86}">
      <dgm:prSet/>
      <dgm:spPr/>
      <dgm:t>
        <a:bodyPr/>
        <a:lstStyle/>
        <a:p>
          <a:endParaRPr lang="ru-RU"/>
        </a:p>
      </dgm:t>
    </dgm:pt>
    <dgm:pt modelId="{B2AA22B0-2309-473B-9C2D-F8F3E3E8FBF3}" type="sibTrans" cxnId="{D53B3FA6-DCF4-415A-BF5E-0E81F6B85E86}">
      <dgm:prSet/>
      <dgm:spPr/>
      <dgm:t>
        <a:bodyPr/>
        <a:lstStyle/>
        <a:p>
          <a:endParaRPr lang="ru-RU"/>
        </a:p>
      </dgm:t>
    </dgm:pt>
    <dgm:pt modelId="{AD682F44-5432-4971-8E94-3AA2CFA8CFA1}">
      <dgm:prSet/>
      <dgm:spPr/>
      <dgm:t>
        <a:bodyPr/>
        <a:lstStyle/>
        <a:p>
          <a:pPr rtl="0"/>
          <a:r>
            <a:rPr lang="ru-RU" smtClean="0"/>
            <a:t>- </a:t>
          </a:r>
          <a:r>
            <a:rPr lang="ru-RU" b="1" i="1" smtClean="0"/>
            <a:t>нормы СанПиН</a:t>
          </a:r>
          <a:r>
            <a:rPr lang="ru-RU" smtClean="0"/>
            <a:t>, строго закрепляющие продолжительность использования гаджетами студентами.</a:t>
          </a:r>
          <a:endParaRPr lang="ru-RU"/>
        </a:p>
      </dgm:t>
    </dgm:pt>
    <dgm:pt modelId="{2C9109E3-84A9-4AAF-B449-38FDC97E06B4}" type="parTrans" cxnId="{D6BECB48-DB05-4A62-B667-E5DC119E6075}">
      <dgm:prSet/>
      <dgm:spPr/>
      <dgm:t>
        <a:bodyPr/>
        <a:lstStyle/>
        <a:p>
          <a:endParaRPr lang="ru-RU"/>
        </a:p>
      </dgm:t>
    </dgm:pt>
    <dgm:pt modelId="{78C85619-DAE5-4C09-91F2-A599E110581E}" type="sibTrans" cxnId="{D6BECB48-DB05-4A62-B667-E5DC119E6075}">
      <dgm:prSet/>
      <dgm:spPr/>
      <dgm:t>
        <a:bodyPr/>
        <a:lstStyle/>
        <a:p>
          <a:endParaRPr lang="ru-RU"/>
        </a:p>
      </dgm:t>
    </dgm:pt>
    <dgm:pt modelId="{543F32AE-C360-48BA-92CC-FC0468DB84A3}" type="pres">
      <dgm:prSet presAssocID="{1CD4CF55-A92C-4DE8-956D-59D0D0D5F339}" presName="linear" presStyleCnt="0">
        <dgm:presLayoutVars>
          <dgm:animLvl val="lvl"/>
          <dgm:resizeHandles val="exact"/>
        </dgm:presLayoutVars>
      </dgm:prSet>
      <dgm:spPr/>
    </dgm:pt>
    <dgm:pt modelId="{C2CDADA3-9053-499B-9382-0C68A99EA9DE}" type="pres">
      <dgm:prSet presAssocID="{29998F6D-EE29-4CEB-9FEC-9F52D04F19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5CB4382-E21F-448E-9D3A-24973A06BCCA}" type="pres">
      <dgm:prSet presAssocID="{75A6CD81-EE1A-4D50-B03B-72570DD2EB73}" presName="spacer" presStyleCnt="0"/>
      <dgm:spPr/>
    </dgm:pt>
    <dgm:pt modelId="{3A4F52B9-9F1D-487B-AB10-6EE420EF5801}" type="pres">
      <dgm:prSet presAssocID="{653B0691-81C7-4264-A2A3-B6389B11BDD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E3252A2-4D9B-4AD1-A058-F37A781AC4F5}" type="pres">
      <dgm:prSet presAssocID="{4BFFB428-7AE9-468D-BEBE-68E36DE55A06}" presName="spacer" presStyleCnt="0"/>
      <dgm:spPr/>
    </dgm:pt>
    <dgm:pt modelId="{53941B8F-D400-4699-BE38-FE18874879CE}" type="pres">
      <dgm:prSet presAssocID="{79089BEA-4538-4E97-81CD-E3364F9169B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109A301-A866-47F1-9FFE-F55A924E5202}" type="pres">
      <dgm:prSet presAssocID="{5AC6FAF9-8D0C-498A-93ED-835BFF1244C3}" presName="spacer" presStyleCnt="0"/>
      <dgm:spPr/>
    </dgm:pt>
    <dgm:pt modelId="{7458E137-7B60-4959-985B-1D1CCF8FC477}" type="pres">
      <dgm:prSet presAssocID="{8DA6628F-5996-4696-9330-4E9957F017A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B1BCEBC-48B0-4FC1-B51A-A5F2B4DEE3CA}" type="pres">
      <dgm:prSet presAssocID="{B2AA22B0-2309-473B-9C2D-F8F3E3E8FBF3}" presName="spacer" presStyleCnt="0"/>
      <dgm:spPr/>
    </dgm:pt>
    <dgm:pt modelId="{231B025E-825A-4602-9F02-335921BDB1F8}" type="pres">
      <dgm:prSet presAssocID="{AD682F44-5432-4971-8E94-3AA2CFA8CFA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973FED7-4215-4603-8D83-FAF6B74F86B4}" type="presOf" srcId="{8DA6628F-5996-4696-9330-4E9957F017A1}" destId="{7458E137-7B60-4959-985B-1D1CCF8FC477}" srcOrd="0" destOrd="0" presId="urn:microsoft.com/office/officeart/2005/8/layout/vList2"/>
    <dgm:cxn modelId="{BEDD5AEC-C0F4-4491-A13D-B8FF02DBE557}" type="presOf" srcId="{653B0691-81C7-4264-A2A3-B6389B11BDDC}" destId="{3A4F52B9-9F1D-487B-AB10-6EE420EF5801}" srcOrd="0" destOrd="0" presId="urn:microsoft.com/office/officeart/2005/8/layout/vList2"/>
    <dgm:cxn modelId="{8B4DC677-4A47-4064-839A-C46110BB4C53}" type="presOf" srcId="{29998F6D-EE29-4CEB-9FEC-9F52D04F1950}" destId="{C2CDADA3-9053-499B-9382-0C68A99EA9DE}" srcOrd="0" destOrd="0" presId="urn:microsoft.com/office/officeart/2005/8/layout/vList2"/>
    <dgm:cxn modelId="{0328EB05-08AF-464B-B79F-935D021B0DE5}" srcId="{1CD4CF55-A92C-4DE8-956D-59D0D0D5F339}" destId="{79089BEA-4538-4E97-81CD-E3364F9169B0}" srcOrd="2" destOrd="0" parTransId="{D423883A-3405-4492-A45F-3845A5FA9C4D}" sibTransId="{5AC6FAF9-8D0C-498A-93ED-835BFF1244C3}"/>
    <dgm:cxn modelId="{87EADD84-27A8-4D96-8FA9-A64AF9ECD5A0}" type="presOf" srcId="{79089BEA-4538-4E97-81CD-E3364F9169B0}" destId="{53941B8F-D400-4699-BE38-FE18874879CE}" srcOrd="0" destOrd="0" presId="urn:microsoft.com/office/officeart/2005/8/layout/vList2"/>
    <dgm:cxn modelId="{D761A367-6D4B-40E6-A3C2-B5947F69EF87}" type="presOf" srcId="{AD682F44-5432-4971-8E94-3AA2CFA8CFA1}" destId="{231B025E-825A-4602-9F02-335921BDB1F8}" srcOrd="0" destOrd="0" presId="urn:microsoft.com/office/officeart/2005/8/layout/vList2"/>
    <dgm:cxn modelId="{D53B3FA6-DCF4-415A-BF5E-0E81F6B85E86}" srcId="{1CD4CF55-A92C-4DE8-956D-59D0D0D5F339}" destId="{8DA6628F-5996-4696-9330-4E9957F017A1}" srcOrd="3" destOrd="0" parTransId="{0AEAE8B9-F0E9-490E-B6CC-4DF4A1C7EF40}" sibTransId="{B2AA22B0-2309-473B-9C2D-F8F3E3E8FBF3}"/>
    <dgm:cxn modelId="{0BDE62DD-C184-4BEC-8ABC-5881982E7313}" type="presOf" srcId="{1CD4CF55-A92C-4DE8-956D-59D0D0D5F339}" destId="{543F32AE-C360-48BA-92CC-FC0468DB84A3}" srcOrd="0" destOrd="0" presId="urn:microsoft.com/office/officeart/2005/8/layout/vList2"/>
    <dgm:cxn modelId="{D58B8107-9B2F-42FF-BA74-018AA610F512}" srcId="{1CD4CF55-A92C-4DE8-956D-59D0D0D5F339}" destId="{653B0691-81C7-4264-A2A3-B6389B11BDDC}" srcOrd="1" destOrd="0" parTransId="{2925F2D8-7F30-4C27-B3CB-68052A82FC6B}" sibTransId="{4BFFB428-7AE9-468D-BEBE-68E36DE55A06}"/>
    <dgm:cxn modelId="{D6BECB48-DB05-4A62-B667-E5DC119E6075}" srcId="{1CD4CF55-A92C-4DE8-956D-59D0D0D5F339}" destId="{AD682F44-5432-4971-8E94-3AA2CFA8CFA1}" srcOrd="4" destOrd="0" parTransId="{2C9109E3-84A9-4AAF-B449-38FDC97E06B4}" sibTransId="{78C85619-DAE5-4C09-91F2-A599E110581E}"/>
    <dgm:cxn modelId="{197C3CB3-A174-41FD-9119-438C160E940A}" srcId="{1CD4CF55-A92C-4DE8-956D-59D0D0D5F339}" destId="{29998F6D-EE29-4CEB-9FEC-9F52D04F1950}" srcOrd="0" destOrd="0" parTransId="{CEBB3741-A24B-4EF7-87F8-D5D209E37DB1}" sibTransId="{75A6CD81-EE1A-4D50-B03B-72570DD2EB73}"/>
    <dgm:cxn modelId="{0B70FF79-698D-4DD0-8B52-E9BD329DB062}" type="presParOf" srcId="{543F32AE-C360-48BA-92CC-FC0468DB84A3}" destId="{C2CDADA3-9053-499B-9382-0C68A99EA9DE}" srcOrd="0" destOrd="0" presId="urn:microsoft.com/office/officeart/2005/8/layout/vList2"/>
    <dgm:cxn modelId="{B3A9869E-597D-45BD-A040-A7015424F202}" type="presParOf" srcId="{543F32AE-C360-48BA-92CC-FC0468DB84A3}" destId="{45CB4382-E21F-448E-9D3A-24973A06BCCA}" srcOrd="1" destOrd="0" presId="urn:microsoft.com/office/officeart/2005/8/layout/vList2"/>
    <dgm:cxn modelId="{56AFC00F-A33A-4F3E-80A9-CCF2E288F3AE}" type="presParOf" srcId="{543F32AE-C360-48BA-92CC-FC0468DB84A3}" destId="{3A4F52B9-9F1D-487B-AB10-6EE420EF5801}" srcOrd="2" destOrd="0" presId="urn:microsoft.com/office/officeart/2005/8/layout/vList2"/>
    <dgm:cxn modelId="{4A2A78DA-9056-4B64-BE26-BCF68F9B4D18}" type="presParOf" srcId="{543F32AE-C360-48BA-92CC-FC0468DB84A3}" destId="{6E3252A2-4D9B-4AD1-A058-F37A781AC4F5}" srcOrd="3" destOrd="0" presId="urn:microsoft.com/office/officeart/2005/8/layout/vList2"/>
    <dgm:cxn modelId="{015B4E88-B871-4E4B-AB0E-D973EFB31712}" type="presParOf" srcId="{543F32AE-C360-48BA-92CC-FC0468DB84A3}" destId="{53941B8F-D400-4699-BE38-FE18874879CE}" srcOrd="4" destOrd="0" presId="urn:microsoft.com/office/officeart/2005/8/layout/vList2"/>
    <dgm:cxn modelId="{E2D669CA-081B-4B7D-A2A9-91B15163C0DB}" type="presParOf" srcId="{543F32AE-C360-48BA-92CC-FC0468DB84A3}" destId="{C109A301-A866-47F1-9FFE-F55A924E5202}" srcOrd="5" destOrd="0" presId="urn:microsoft.com/office/officeart/2005/8/layout/vList2"/>
    <dgm:cxn modelId="{C036EE6C-70F8-4813-8DBB-CF36D1E9861F}" type="presParOf" srcId="{543F32AE-C360-48BA-92CC-FC0468DB84A3}" destId="{7458E137-7B60-4959-985B-1D1CCF8FC477}" srcOrd="6" destOrd="0" presId="urn:microsoft.com/office/officeart/2005/8/layout/vList2"/>
    <dgm:cxn modelId="{761CF056-4E88-46F8-974A-9C639EC021C5}" type="presParOf" srcId="{543F32AE-C360-48BA-92CC-FC0468DB84A3}" destId="{1B1BCEBC-48B0-4FC1-B51A-A5F2B4DEE3CA}" srcOrd="7" destOrd="0" presId="urn:microsoft.com/office/officeart/2005/8/layout/vList2"/>
    <dgm:cxn modelId="{73E8A4F6-E58E-4819-A58F-BB516692F514}" type="presParOf" srcId="{543F32AE-C360-48BA-92CC-FC0468DB84A3}" destId="{231B025E-825A-4602-9F02-335921BDB1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D4CF55-A92C-4DE8-956D-59D0D0D5F339}" type="doc">
      <dgm:prSet loTypeId="urn:microsoft.com/office/officeart/2005/8/layout/vList2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EE53769-CC83-454C-B0E6-A5183474FAD9}">
      <dgm:prSet custT="1"/>
      <dgm:spPr/>
      <dgm:t>
        <a:bodyPr/>
        <a:lstStyle/>
        <a:p>
          <a:r>
            <a:rPr lang="ru-RU" sz="3600" dirty="0" smtClean="0"/>
            <a:t>- </a:t>
          </a:r>
          <a:r>
            <a:rPr lang="ru-RU" sz="2800" dirty="0" smtClean="0"/>
            <a:t>дополнение работы с компьютерными программами организацией форумов и чатов, где студенты могут обсуждать свои успехи и задавать вопросы;</a:t>
          </a:r>
          <a:endParaRPr lang="ru-RU" sz="2800" dirty="0"/>
        </a:p>
      </dgm:t>
    </dgm:pt>
    <dgm:pt modelId="{854B74C2-3D59-4B4A-9629-F63A6FF785E5}" type="parTrans" cxnId="{D2DE2559-453D-4A4B-B435-AA5F43E6E022}">
      <dgm:prSet/>
      <dgm:spPr/>
      <dgm:t>
        <a:bodyPr/>
        <a:lstStyle/>
        <a:p>
          <a:endParaRPr lang="ru-RU"/>
        </a:p>
      </dgm:t>
    </dgm:pt>
    <dgm:pt modelId="{830E8E42-6FCB-4CEF-8D73-EFCBE3D3DDE3}" type="sibTrans" cxnId="{D2DE2559-453D-4A4B-B435-AA5F43E6E022}">
      <dgm:prSet/>
      <dgm:spPr/>
      <dgm:t>
        <a:bodyPr/>
        <a:lstStyle/>
        <a:p>
          <a:endParaRPr lang="ru-RU"/>
        </a:p>
      </dgm:t>
    </dgm:pt>
    <dgm:pt modelId="{CAA13726-1509-46CD-B429-208F28B8A6A9}">
      <dgm:prSet custT="1"/>
      <dgm:spPr/>
      <dgm:t>
        <a:bodyPr/>
        <a:lstStyle/>
        <a:p>
          <a:r>
            <a:rPr lang="ru-RU" sz="3600" dirty="0" smtClean="0"/>
            <a:t>- </a:t>
          </a:r>
          <a:r>
            <a:rPr lang="ru-RU" sz="2800" dirty="0" smtClean="0"/>
            <a:t>подготовки и привлечения цифровых ассистентов (в том числе студентов старших курсов).</a:t>
          </a:r>
          <a:endParaRPr lang="ru-RU" sz="2800" dirty="0"/>
        </a:p>
      </dgm:t>
    </dgm:pt>
    <dgm:pt modelId="{B875965B-6561-406F-A622-BFE7E9610456}" type="parTrans" cxnId="{58EAAE7D-CA94-4302-B299-73B62BA1B838}">
      <dgm:prSet/>
      <dgm:spPr/>
      <dgm:t>
        <a:bodyPr/>
        <a:lstStyle/>
        <a:p>
          <a:endParaRPr lang="ru-RU"/>
        </a:p>
      </dgm:t>
    </dgm:pt>
    <dgm:pt modelId="{844D54CE-75C4-480C-9199-A72B54F82C2C}" type="sibTrans" cxnId="{58EAAE7D-CA94-4302-B299-73B62BA1B838}">
      <dgm:prSet/>
      <dgm:spPr/>
      <dgm:t>
        <a:bodyPr/>
        <a:lstStyle/>
        <a:p>
          <a:endParaRPr lang="ru-RU"/>
        </a:p>
      </dgm:t>
    </dgm:pt>
    <dgm:pt modelId="{543F32AE-C360-48BA-92CC-FC0468DB84A3}" type="pres">
      <dgm:prSet presAssocID="{1CD4CF55-A92C-4DE8-956D-59D0D0D5F339}" presName="linear" presStyleCnt="0">
        <dgm:presLayoutVars>
          <dgm:animLvl val="lvl"/>
          <dgm:resizeHandles val="exact"/>
        </dgm:presLayoutVars>
      </dgm:prSet>
      <dgm:spPr/>
    </dgm:pt>
    <dgm:pt modelId="{65598701-2548-4C22-8A5F-760BFCBB5BE5}" type="pres">
      <dgm:prSet presAssocID="{AEE53769-CC83-454C-B0E6-A5183474FA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45A9D39-4C0E-4486-8730-954E330E5716}" type="pres">
      <dgm:prSet presAssocID="{830E8E42-6FCB-4CEF-8D73-EFCBE3D3DDE3}" presName="spacer" presStyleCnt="0"/>
      <dgm:spPr/>
    </dgm:pt>
    <dgm:pt modelId="{E1AFBB32-55F2-4AEA-89DE-06897C0D5B46}" type="pres">
      <dgm:prSet presAssocID="{CAA13726-1509-46CD-B429-208F28B8A6A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AE4E50E-F75A-474F-AE0F-482F6D6CFD56}" type="presOf" srcId="{CAA13726-1509-46CD-B429-208F28B8A6A9}" destId="{E1AFBB32-55F2-4AEA-89DE-06897C0D5B46}" srcOrd="0" destOrd="0" presId="urn:microsoft.com/office/officeart/2005/8/layout/vList2"/>
    <dgm:cxn modelId="{A9CBD3B4-2611-4D03-877A-E2CEA0906E42}" type="presOf" srcId="{1CD4CF55-A92C-4DE8-956D-59D0D0D5F339}" destId="{543F32AE-C360-48BA-92CC-FC0468DB84A3}" srcOrd="0" destOrd="0" presId="urn:microsoft.com/office/officeart/2005/8/layout/vList2"/>
    <dgm:cxn modelId="{CDB8E77D-FA60-428D-9346-7F7825068983}" type="presOf" srcId="{AEE53769-CC83-454C-B0E6-A5183474FAD9}" destId="{65598701-2548-4C22-8A5F-760BFCBB5BE5}" srcOrd="0" destOrd="0" presId="urn:microsoft.com/office/officeart/2005/8/layout/vList2"/>
    <dgm:cxn modelId="{58EAAE7D-CA94-4302-B299-73B62BA1B838}" srcId="{1CD4CF55-A92C-4DE8-956D-59D0D0D5F339}" destId="{CAA13726-1509-46CD-B429-208F28B8A6A9}" srcOrd="1" destOrd="0" parTransId="{B875965B-6561-406F-A622-BFE7E9610456}" sibTransId="{844D54CE-75C4-480C-9199-A72B54F82C2C}"/>
    <dgm:cxn modelId="{D2DE2559-453D-4A4B-B435-AA5F43E6E022}" srcId="{1CD4CF55-A92C-4DE8-956D-59D0D0D5F339}" destId="{AEE53769-CC83-454C-B0E6-A5183474FAD9}" srcOrd="0" destOrd="0" parTransId="{854B74C2-3D59-4B4A-9629-F63A6FF785E5}" sibTransId="{830E8E42-6FCB-4CEF-8D73-EFCBE3D3DDE3}"/>
    <dgm:cxn modelId="{09A19ED4-29C0-4ACE-B92E-1F3FEF9AE8F4}" type="presParOf" srcId="{543F32AE-C360-48BA-92CC-FC0468DB84A3}" destId="{65598701-2548-4C22-8A5F-760BFCBB5BE5}" srcOrd="0" destOrd="0" presId="urn:microsoft.com/office/officeart/2005/8/layout/vList2"/>
    <dgm:cxn modelId="{B33B6E01-08D6-42CA-B967-D16E55826EB6}" type="presParOf" srcId="{543F32AE-C360-48BA-92CC-FC0468DB84A3}" destId="{245A9D39-4C0E-4486-8730-954E330E5716}" srcOrd="1" destOrd="0" presId="urn:microsoft.com/office/officeart/2005/8/layout/vList2"/>
    <dgm:cxn modelId="{E9B07195-98B5-45A1-B24F-ECE8F4FB6604}" type="presParOf" srcId="{543F32AE-C360-48BA-92CC-FC0468DB84A3}" destId="{E1AFBB32-55F2-4AEA-89DE-06897C0D5B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2593B-27EE-4F16-9A40-232208D86FD0}">
      <dsp:nvSpPr>
        <dsp:cNvPr id="0" name=""/>
        <dsp:cNvSpPr/>
      </dsp:nvSpPr>
      <dsp:spPr>
        <a:xfrm>
          <a:off x="6384" y="0"/>
          <a:ext cx="2240458" cy="36284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kern="1200" dirty="0" smtClean="0"/>
            <a:t>целей и образовательных результатов</a:t>
          </a:r>
          <a:r>
            <a:rPr lang="ru-RU" sz="1400" i="1" kern="1200" dirty="0" smtClean="0"/>
            <a:t> 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384" y="0"/>
        <a:ext cx="2240458" cy="1088525"/>
      </dsp:txXfrm>
    </dsp:sp>
    <dsp:sp modelId="{79345466-9955-4A1B-AFBB-03F92A413797}">
      <dsp:nvSpPr>
        <dsp:cNvPr id="0" name=""/>
        <dsp:cNvSpPr/>
      </dsp:nvSpPr>
      <dsp:spPr>
        <a:xfrm>
          <a:off x="230430" y="1088525"/>
          <a:ext cx="1792366" cy="2358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новые/«цифровые» цели и образовательные результаты в образовательных и учебных программах и планах</a:t>
          </a:r>
          <a:endParaRPr lang="ru-RU" sz="1400" kern="1200" dirty="0"/>
        </a:p>
      </dsp:txBody>
      <dsp:txXfrm>
        <a:off x="282927" y="1141022"/>
        <a:ext cx="1687372" cy="2253477"/>
      </dsp:txXfrm>
    </dsp:sp>
    <dsp:sp modelId="{1DCBD455-71E1-47D4-8239-09DFBA96D5E5}">
      <dsp:nvSpPr>
        <dsp:cNvPr id="0" name=""/>
        <dsp:cNvSpPr/>
      </dsp:nvSpPr>
      <dsp:spPr>
        <a:xfrm>
          <a:off x="2414877" y="0"/>
          <a:ext cx="2240458" cy="36284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содержания</a:t>
          </a:r>
          <a:endParaRPr lang="ru-RU" sz="1400" kern="1200" dirty="0"/>
        </a:p>
      </dsp:txBody>
      <dsp:txXfrm>
        <a:off x="2414877" y="0"/>
        <a:ext cx="2240458" cy="1088525"/>
      </dsp:txXfrm>
    </dsp:sp>
    <dsp:sp modelId="{9B9C7747-F736-4C14-ADC6-94CF2A6AA980}">
      <dsp:nvSpPr>
        <dsp:cNvPr id="0" name=""/>
        <dsp:cNvSpPr/>
      </dsp:nvSpPr>
      <dsp:spPr>
        <a:xfrm>
          <a:off x="2638923" y="1088525"/>
          <a:ext cx="1792366" cy="2358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«цифровые модули» в программах среднего профессионального и высшего образования</a:t>
          </a:r>
          <a:endParaRPr lang="ru-RU" sz="1400" kern="1200" dirty="0"/>
        </a:p>
      </dsp:txBody>
      <dsp:txXfrm>
        <a:off x="2691420" y="1141022"/>
        <a:ext cx="1687372" cy="2253477"/>
      </dsp:txXfrm>
    </dsp:sp>
    <dsp:sp modelId="{1F98E94D-287F-4A02-B2DC-8744B1EEEA52}">
      <dsp:nvSpPr>
        <dsp:cNvPr id="0" name=""/>
        <dsp:cNvSpPr/>
      </dsp:nvSpPr>
      <dsp:spPr>
        <a:xfrm>
          <a:off x="4823370" y="0"/>
          <a:ext cx="2240458" cy="36284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технологий</a:t>
          </a:r>
          <a:endParaRPr lang="ru-RU" sz="1400" b="1" i="1" kern="1200" dirty="0"/>
        </a:p>
      </dsp:txBody>
      <dsp:txXfrm>
        <a:off x="4823370" y="0"/>
        <a:ext cx="2240458" cy="1088525"/>
      </dsp:txXfrm>
    </dsp:sp>
    <dsp:sp modelId="{01132664-D5F4-4FB6-B3C9-2EE47DA7F998}">
      <dsp:nvSpPr>
        <dsp:cNvPr id="0" name=""/>
        <dsp:cNvSpPr/>
      </dsp:nvSpPr>
      <dsp:spPr>
        <a:xfrm>
          <a:off x="5047416" y="1088525"/>
          <a:ext cx="1792366" cy="2358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цифровые  инструменты «доставки» содержания образования</a:t>
          </a:r>
          <a:endParaRPr lang="ru-RU" sz="1400" kern="1200" dirty="0"/>
        </a:p>
      </dsp:txBody>
      <dsp:txXfrm>
        <a:off x="5099913" y="1141022"/>
        <a:ext cx="1687372" cy="2253477"/>
      </dsp:txXfrm>
    </dsp:sp>
    <dsp:sp modelId="{800B89BC-95FE-422E-B815-A21414EA454D}">
      <dsp:nvSpPr>
        <dsp:cNvPr id="0" name=""/>
        <dsp:cNvSpPr/>
      </dsp:nvSpPr>
      <dsp:spPr>
        <a:xfrm>
          <a:off x="7231863" y="0"/>
          <a:ext cx="2240458" cy="36284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оборудования</a:t>
          </a:r>
          <a:endParaRPr lang="ru-RU" sz="1400" kern="1200" dirty="0"/>
        </a:p>
      </dsp:txBody>
      <dsp:txXfrm>
        <a:off x="7231863" y="0"/>
        <a:ext cx="2240458" cy="1088525"/>
      </dsp:txXfrm>
    </dsp:sp>
    <dsp:sp modelId="{395B8179-B7E1-4AC6-8397-CA535EE7DDE6}">
      <dsp:nvSpPr>
        <dsp:cNvPr id="0" name=""/>
        <dsp:cNvSpPr/>
      </dsp:nvSpPr>
      <dsp:spPr>
        <a:xfrm>
          <a:off x="7455908" y="1088525"/>
          <a:ext cx="1792366" cy="2358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для реализации цифровых технологий</a:t>
          </a:r>
          <a:endParaRPr lang="ru-RU" sz="1400" kern="1200" dirty="0"/>
        </a:p>
      </dsp:txBody>
      <dsp:txXfrm>
        <a:off x="7508405" y="1141022"/>
        <a:ext cx="1687372" cy="2253477"/>
      </dsp:txXfrm>
    </dsp:sp>
    <dsp:sp modelId="{C584E7C2-2B1A-466B-9B76-8CC3684A94E3}">
      <dsp:nvSpPr>
        <dsp:cNvPr id="0" name=""/>
        <dsp:cNvSpPr/>
      </dsp:nvSpPr>
      <dsp:spPr>
        <a:xfrm>
          <a:off x="9640355" y="0"/>
          <a:ext cx="2240458" cy="362841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«цифровых навыков» его участников</a:t>
          </a:r>
          <a:r>
            <a:rPr lang="ru-RU" sz="1400" i="1" kern="1200" dirty="0" smtClean="0"/>
            <a:t> </a:t>
          </a:r>
          <a:endParaRPr lang="ru-RU" sz="1400" kern="1200" dirty="0"/>
        </a:p>
      </dsp:txBody>
      <dsp:txXfrm>
        <a:off x="9640355" y="0"/>
        <a:ext cx="2240458" cy="1088525"/>
      </dsp:txXfrm>
    </dsp:sp>
    <dsp:sp modelId="{06BDD5E1-111C-4D63-AB9D-4B95D5E1EF05}">
      <dsp:nvSpPr>
        <dsp:cNvPr id="0" name=""/>
        <dsp:cNvSpPr/>
      </dsp:nvSpPr>
      <dsp:spPr>
        <a:xfrm>
          <a:off x="9864401" y="1088525"/>
          <a:ext cx="1792366" cy="2358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педагогов и студентов</a:t>
          </a:r>
        </a:p>
        <a:p>
          <a:pPr marL="57150" lvl="1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kern="1200" dirty="0"/>
        </a:p>
      </dsp:txBody>
      <dsp:txXfrm>
        <a:off x="9916898" y="1141022"/>
        <a:ext cx="1687372" cy="2253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5F9C3-D734-4F56-818F-E49825A86526}">
      <dsp:nvSpPr>
        <dsp:cNvPr id="0" name=""/>
        <dsp:cNvSpPr/>
      </dsp:nvSpPr>
      <dsp:spPr>
        <a:xfrm>
          <a:off x="0" y="0"/>
          <a:ext cx="4840065" cy="48400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01762-8E6B-48C0-B63B-AEB46D76B6FD}">
      <dsp:nvSpPr>
        <dsp:cNvPr id="0" name=""/>
        <dsp:cNvSpPr/>
      </dsp:nvSpPr>
      <dsp:spPr>
        <a:xfrm>
          <a:off x="2420032" y="0"/>
          <a:ext cx="9586435" cy="48400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</a:t>
          </a:r>
          <a:r>
            <a:rPr lang="ru-RU" sz="2100" b="1" i="1" kern="1200" dirty="0" smtClean="0"/>
            <a:t>расширение доступности образовательных ресурсов</a:t>
          </a:r>
          <a:r>
            <a:rPr lang="ru-RU" sz="2100" kern="1200" dirty="0" smtClean="0"/>
            <a:t>, в том числе ресурсов внешней среды (независимо от географической локации, финансовых или физических ограничений студентов); </a:t>
          </a:r>
          <a:endParaRPr lang="ru-RU" sz="2100" kern="1200" dirty="0"/>
        </a:p>
      </dsp:txBody>
      <dsp:txXfrm>
        <a:off x="2420032" y="0"/>
        <a:ext cx="9586435" cy="1028514"/>
      </dsp:txXfrm>
    </dsp:sp>
    <dsp:sp modelId="{EAC47479-34AD-457A-9B5B-2B8ED5935082}">
      <dsp:nvSpPr>
        <dsp:cNvPr id="0" name=""/>
        <dsp:cNvSpPr/>
      </dsp:nvSpPr>
      <dsp:spPr>
        <a:xfrm>
          <a:off x="635258" y="1028514"/>
          <a:ext cx="3569548" cy="35695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353004"/>
            <a:satOff val="-35814"/>
            <a:lumOff val="26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95C27-BA2C-47E0-A839-35E06A2FFB62}">
      <dsp:nvSpPr>
        <dsp:cNvPr id="0" name=""/>
        <dsp:cNvSpPr/>
      </dsp:nvSpPr>
      <dsp:spPr>
        <a:xfrm>
          <a:off x="2420032" y="1028514"/>
          <a:ext cx="9586435" cy="35695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53004"/>
              <a:satOff val="-35814"/>
              <a:lumOff val="265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</a:t>
          </a:r>
          <a:r>
            <a:rPr lang="ru-RU" sz="2100" b="1" i="1" kern="1200" dirty="0" smtClean="0"/>
            <a:t>персонализация обучения</a:t>
          </a:r>
          <a:r>
            <a:rPr lang="ru-RU" sz="2100" kern="1200" dirty="0" smtClean="0"/>
            <a:t> (индивидуальные учебные планы, учитывающие различные темпы и предпочтения в обучении); </a:t>
          </a:r>
          <a:endParaRPr lang="ru-RU" sz="2100" kern="1200" dirty="0"/>
        </a:p>
      </dsp:txBody>
      <dsp:txXfrm>
        <a:off x="2420032" y="1028514"/>
        <a:ext cx="9586435" cy="1028514"/>
      </dsp:txXfrm>
    </dsp:sp>
    <dsp:sp modelId="{4B033A64-DE87-4AEA-8955-4067A16B801A}">
      <dsp:nvSpPr>
        <dsp:cNvPr id="0" name=""/>
        <dsp:cNvSpPr/>
      </dsp:nvSpPr>
      <dsp:spPr>
        <a:xfrm>
          <a:off x="1270517" y="2057028"/>
          <a:ext cx="2299031" cy="22990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706007"/>
            <a:satOff val="-71627"/>
            <a:lumOff val="530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A2AD2-712F-4813-9895-DEF15FCDE33F}">
      <dsp:nvSpPr>
        <dsp:cNvPr id="0" name=""/>
        <dsp:cNvSpPr/>
      </dsp:nvSpPr>
      <dsp:spPr>
        <a:xfrm>
          <a:off x="2420032" y="2057028"/>
          <a:ext cx="9586435" cy="22990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706007"/>
              <a:satOff val="-71627"/>
              <a:lumOff val="530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</a:t>
          </a:r>
          <a:r>
            <a:rPr lang="ru-RU" sz="2100" b="1" i="1" kern="1200" dirty="0" smtClean="0"/>
            <a:t>ускорение учебного прогресса</a:t>
          </a:r>
          <a:r>
            <a:rPr lang="ru-RU" sz="2100" kern="1200" dirty="0" smtClean="0"/>
            <a:t> за счет повышения оперативности обратной связи и роста возможностей корректировки индивидуальных образовательных траекторий; </a:t>
          </a:r>
          <a:endParaRPr lang="ru-RU" sz="2100" kern="1200" dirty="0"/>
        </a:p>
      </dsp:txBody>
      <dsp:txXfrm>
        <a:off x="2420032" y="2057028"/>
        <a:ext cx="9586435" cy="1028514"/>
      </dsp:txXfrm>
    </dsp:sp>
    <dsp:sp modelId="{F9B0C230-250B-4318-9D08-268BFD3AE720}">
      <dsp:nvSpPr>
        <dsp:cNvPr id="0" name=""/>
        <dsp:cNvSpPr/>
      </dsp:nvSpPr>
      <dsp:spPr>
        <a:xfrm>
          <a:off x="1905775" y="3085542"/>
          <a:ext cx="1028514" cy="10285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353004"/>
            <a:satOff val="-35814"/>
            <a:lumOff val="26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AEDC2-3367-44A1-BC0D-80603AAFEA00}">
      <dsp:nvSpPr>
        <dsp:cNvPr id="0" name=""/>
        <dsp:cNvSpPr/>
      </dsp:nvSpPr>
      <dsp:spPr>
        <a:xfrm>
          <a:off x="2420032" y="3085542"/>
          <a:ext cx="9586435" cy="10285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53004"/>
              <a:satOff val="-35814"/>
              <a:lumOff val="265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</a:t>
          </a:r>
          <a:r>
            <a:rPr lang="ru-RU" sz="2100" b="1" i="1" kern="1200" dirty="0" smtClean="0"/>
            <a:t>рост вовлеченности</a:t>
          </a:r>
          <a:r>
            <a:rPr lang="ru-RU" sz="2100" kern="1200" dirty="0" smtClean="0"/>
            <a:t> </a:t>
          </a:r>
          <a:r>
            <a:rPr lang="ru-RU" sz="2100" b="1" i="1" kern="1200" dirty="0" smtClean="0"/>
            <a:t>студентов</a:t>
          </a:r>
          <a:r>
            <a:rPr lang="ru-RU" sz="2100" kern="1200" dirty="0" smtClean="0"/>
            <a:t> в образовательный процесс (повышение интереса за счет </a:t>
          </a:r>
          <a:r>
            <a:rPr lang="ru-RU" sz="2100" kern="1200" dirty="0" err="1" smtClean="0"/>
            <a:t>полимодальности</a:t>
          </a:r>
          <a:r>
            <a:rPr lang="ru-RU" sz="2100" kern="1200" dirty="0" smtClean="0"/>
            <a:t> содержания образования, эмоциональной насыщенности обучения). </a:t>
          </a:r>
          <a:endParaRPr lang="ru-RU" sz="2100" kern="1200" dirty="0"/>
        </a:p>
      </dsp:txBody>
      <dsp:txXfrm>
        <a:off x="2420032" y="3085542"/>
        <a:ext cx="9586435" cy="1028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D500C-8094-4E16-B3B0-491E8AD0AB85}">
      <dsp:nvSpPr>
        <dsp:cNvPr id="0" name=""/>
        <dsp:cNvSpPr/>
      </dsp:nvSpPr>
      <dsp:spPr>
        <a:xfrm>
          <a:off x="0" y="634288"/>
          <a:ext cx="12006467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835" tIns="437388" rIns="931835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уменьшение воздействия личности педагога, снижение скорости социализации студентов и возможностей получения ими социального опыта </a:t>
          </a:r>
          <a:endParaRPr lang="ru-RU" sz="2100" kern="1200" dirty="0"/>
        </a:p>
      </dsp:txBody>
      <dsp:txXfrm>
        <a:off x="0" y="634288"/>
        <a:ext cx="12006467" cy="1157625"/>
      </dsp:txXfrm>
    </dsp:sp>
    <dsp:sp modelId="{35FFB92C-F10D-4625-8F84-E74F9058FE8D}">
      <dsp:nvSpPr>
        <dsp:cNvPr id="0" name=""/>
        <dsp:cNvSpPr/>
      </dsp:nvSpPr>
      <dsp:spPr>
        <a:xfrm>
          <a:off x="600323" y="324328"/>
          <a:ext cx="840452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671" tIns="0" rIns="317671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smtClean="0"/>
            <a:t>обеднение социального взаимодействия его участников </a:t>
          </a:r>
          <a:endParaRPr lang="ru-RU" sz="2100" kern="1200"/>
        </a:p>
      </dsp:txBody>
      <dsp:txXfrm>
        <a:off x="630585" y="354590"/>
        <a:ext cx="8344003" cy="559396"/>
      </dsp:txXfrm>
    </dsp:sp>
    <dsp:sp modelId="{EF255DA5-5480-4FEC-A47D-4391B1FBF2F4}">
      <dsp:nvSpPr>
        <dsp:cNvPr id="0" name=""/>
        <dsp:cNvSpPr/>
      </dsp:nvSpPr>
      <dsp:spPr>
        <a:xfrm>
          <a:off x="0" y="2215273"/>
          <a:ext cx="1200646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835" tIns="437388" rIns="931835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0" y="2215273"/>
        <a:ext cx="12006467" cy="529200"/>
      </dsp:txXfrm>
    </dsp:sp>
    <dsp:sp modelId="{6AA00BDF-960A-4EDC-B482-C5E204E01B8C}">
      <dsp:nvSpPr>
        <dsp:cNvPr id="0" name=""/>
        <dsp:cNvSpPr/>
      </dsp:nvSpPr>
      <dsp:spPr>
        <a:xfrm>
          <a:off x="600323" y="1905313"/>
          <a:ext cx="840452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671" tIns="0" rIns="317671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увеличение рисков академического обмана в цифровой среде</a:t>
          </a:r>
          <a:endParaRPr lang="ru-RU" sz="2100" kern="1200" dirty="0"/>
        </a:p>
      </dsp:txBody>
      <dsp:txXfrm>
        <a:off x="630585" y="1935575"/>
        <a:ext cx="8344003" cy="559396"/>
      </dsp:txXfrm>
    </dsp:sp>
    <dsp:sp modelId="{082792A4-22C5-4FF6-AEB5-4A08442DB661}">
      <dsp:nvSpPr>
        <dsp:cNvPr id="0" name=""/>
        <dsp:cNvSpPr/>
      </dsp:nvSpPr>
      <dsp:spPr>
        <a:xfrm>
          <a:off x="0" y="3167833"/>
          <a:ext cx="12006467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835" tIns="437388" rIns="931835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«цифровой разрыв», связанный с неравным доступом к цифровым технологиям и качественному домашнему интернету в студенческих семьях</a:t>
          </a:r>
          <a:endParaRPr lang="ru-RU" sz="2100" kern="1200" dirty="0"/>
        </a:p>
      </dsp:txBody>
      <dsp:txXfrm>
        <a:off x="0" y="3167833"/>
        <a:ext cx="12006467" cy="1157625"/>
      </dsp:txXfrm>
    </dsp:sp>
    <dsp:sp modelId="{B1CC5B9A-784F-499D-BDB4-577E8648075B}">
      <dsp:nvSpPr>
        <dsp:cNvPr id="0" name=""/>
        <dsp:cNvSpPr/>
      </dsp:nvSpPr>
      <dsp:spPr>
        <a:xfrm>
          <a:off x="600323" y="2857873"/>
          <a:ext cx="840452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671" tIns="0" rIns="317671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smtClean="0"/>
            <a:t>усиление неравенства в среде студентов </a:t>
          </a:r>
          <a:endParaRPr lang="ru-RU" sz="2100" kern="1200" dirty="0"/>
        </a:p>
      </dsp:txBody>
      <dsp:txXfrm>
        <a:off x="630585" y="2888135"/>
        <a:ext cx="8344003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DADA3-9053-499B-9382-0C68A99EA9DE}">
      <dsp:nvSpPr>
        <dsp:cNvPr id="0" name=""/>
        <dsp:cNvSpPr/>
      </dsp:nvSpPr>
      <dsp:spPr>
        <a:xfrm>
          <a:off x="0" y="5975"/>
          <a:ext cx="12006467" cy="8745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- </a:t>
          </a:r>
          <a:r>
            <a:rPr lang="ru-RU" sz="2300" b="1" i="1" kern="1200" smtClean="0"/>
            <a:t>консерватизм преподавателей и мастеров п/о</a:t>
          </a:r>
          <a:r>
            <a:rPr lang="ru-RU" sz="2300" kern="1200" smtClean="0"/>
            <a:t> (сопротивление цифровизации);</a:t>
          </a:r>
          <a:endParaRPr lang="ru-RU" sz="2300" kern="1200"/>
        </a:p>
      </dsp:txBody>
      <dsp:txXfrm>
        <a:off x="42693" y="48668"/>
        <a:ext cx="11921081" cy="789189"/>
      </dsp:txXfrm>
    </dsp:sp>
    <dsp:sp modelId="{3A4F52B9-9F1D-487B-AB10-6EE420EF5801}">
      <dsp:nvSpPr>
        <dsp:cNvPr id="0" name=""/>
        <dsp:cNvSpPr/>
      </dsp:nvSpPr>
      <dsp:spPr>
        <a:xfrm>
          <a:off x="0" y="946791"/>
          <a:ext cx="12006467" cy="8745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- </a:t>
          </a:r>
          <a:r>
            <a:rPr lang="ru-RU" sz="2300" b="1" i="1" kern="1200" smtClean="0"/>
            <a:t>низкий уровень обеспечения и неудовлетворительное состояние цифрового оборудования</a:t>
          </a:r>
          <a:r>
            <a:rPr lang="ru-RU" sz="2300" kern="1200" smtClean="0"/>
            <a:t> во многих образовательных организациях;</a:t>
          </a:r>
          <a:endParaRPr lang="ru-RU" sz="2300" kern="1200"/>
        </a:p>
      </dsp:txBody>
      <dsp:txXfrm>
        <a:off x="42693" y="989484"/>
        <a:ext cx="11921081" cy="789189"/>
      </dsp:txXfrm>
    </dsp:sp>
    <dsp:sp modelId="{53941B8F-D400-4699-BE38-FE18874879CE}">
      <dsp:nvSpPr>
        <dsp:cNvPr id="0" name=""/>
        <dsp:cNvSpPr/>
      </dsp:nvSpPr>
      <dsp:spPr>
        <a:xfrm>
          <a:off x="0" y="1887606"/>
          <a:ext cx="12006467" cy="8745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- </a:t>
          </a:r>
          <a:r>
            <a:rPr lang="ru-RU" sz="2300" b="1" i="1" kern="1200" smtClean="0"/>
            <a:t>отсутствие возможности оформления/продления платных подписок</a:t>
          </a:r>
          <a:r>
            <a:rPr lang="ru-RU" sz="2300" kern="1200" smtClean="0"/>
            <a:t> на сервисы и программное обеспечение;</a:t>
          </a:r>
          <a:endParaRPr lang="ru-RU" sz="2300" kern="1200"/>
        </a:p>
      </dsp:txBody>
      <dsp:txXfrm>
        <a:off x="42693" y="1930299"/>
        <a:ext cx="11921081" cy="789189"/>
      </dsp:txXfrm>
    </dsp:sp>
    <dsp:sp modelId="{7458E137-7B60-4959-985B-1D1CCF8FC477}">
      <dsp:nvSpPr>
        <dsp:cNvPr id="0" name=""/>
        <dsp:cNvSpPr/>
      </dsp:nvSpPr>
      <dsp:spPr>
        <a:xfrm>
          <a:off x="0" y="2828421"/>
          <a:ext cx="12006467" cy="8745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- </a:t>
          </a:r>
          <a:r>
            <a:rPr lang="ru-RU" sz="2300" b="1" i="1" kern="1200" smtClean="0"/>
            <a:t>«вымывание» ИТ-кадров</a:t>
          </a:r>
          <a:r>
            <a:rPr lang="ru-RU" sz="2300" kern="1200" smtClean="0"/>
            <a:t> из системы образования; </a:t>
          </a:r>
          <a:endParaRPr lang="ru-RU" sz="2300" kern="1200"/>
        </a:p>
      </dsp:txBody>
      <dsp:txXfrm>
        <a:off x="42693" y="2871114"/>
        <a:ext cx="11921081" cy="789189"/>
      </dsp:txXfrm>
    </dsp:sp>
    <dsp:sp modelId="{231B025E-825A-4602-9F02-335921BDB1F8}">
      <dsp:nvSpPr>
        <dsp:cNvPr id="0" name=""/>
        <dsp:cNvSpPr/>
      </dsp:nvSpPr>
      <dsp:spPr>
        <a:xfrm>
          <a:off x="0" y="3769236"/>
          <a:ext cx="12006467" cy="8745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- </a:t>
          </a:r>
          <a:r>
            <a:rPr lang="ru-RU" sz="2300" b="1" i="1" kern="1200" smtClean="0"/>
            <a:t>нормы СанПиН</a:t>
          </a:r>
          <a:r>
            <a:rPr lang="ru-RU" sz="2300" kern="1200" smtClean="0"/>
            <a:t>, строго закрепляющие продолжительность использования гаджетами студентами.</a:t>
          </a:r>
          <a:endParaRPr lang="ru-RU" sz="2300" kern="1200"/>
        </a:p>
      </dsp:txBody>
      <dsp:txXfrm>
        <a:off x="42693" y="3811929"/>
        <a:ext cx="11921081" cy="7891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98701-2548-4C22-8A5F-760BFCBB5BE5}">
      <dsp:nvSpPr>
        <dsp:cNvPr id="0" name=""/>
        <dsp:cNvSpPr/>
      </dsp:nvSpPr>
      <dsp:spPr>
        <a:xfrm>
          <a:off x="0" y="558193"/>
          <a:ext cx="12006467" cy="16731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- </a:t>
          </a:r>
          <a:r>
            <a:rPr lang="ru-RU" sz="2800" kern="1200" dirty="0" smtClean="0"/>
            <a:t>дополнение работы с компьютерными программами организацией форумов и чатов, где студенты могут обсуждать свои успехи и задавать вопросы;</a:t>
          </a:r>
          <a:endParaRPr lang="ru-RU" sz="2800" kern="1200" dirty="0"/>
        </a:p>
      </dsp:txBody>
      <dsp:txXfrm>
        <a:off x="81674" y="639867"/>
        <a:ext cx="11843119" cy="1509752"/>
      </dsp:txXfrm>
    </dsp:sp>
    <dsp:sp modelId="{E1AFBB32-55F2-4AEA-89DE-06897C0D5B46}">
      <dsp:nvSpPr>
        <dsp:cNvPr id="0" name=""/>
        <dsp:cNvSpPr/>
      </dsp:nvSpPr>
      <dsp:spPr>
        <a:xfrm>
          <a:off x="0" y="2418493"/>
          <a:ext cx="12006467" cy="16731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- </a:t>
          </a:r>
          <a:r>
            <a:rPr lang="ru-RU" sz="2800" kern="1200" dirty="0" smtClean="0"/>
            <a:t>подготовки и привлечения цифровых ассистентов (в том числе студентов старших курсов).</a:t>
          </a:r>
          <a:endParaRPr lang="ru-RU" sz="2800" kern="1200" dirty="0"/>
        </a:p>
      </dsp:txBody>
      <dsp:txXfrm>
        <a:off x="81674" y="2500167"/>
        <a:ext cx="11843119" cy="1509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0AE3-F1A2-394F-BC18-67F76EFC1EC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1143000"/>
            <a:ext cx="5845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9C60B-6F98-8646-A41A-70FA44D3B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2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75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7432AA-AC4F-5EFE-886F-5EA31087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7EBCC99D-7833-726F-F0F2-5B3E44DEE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7067C70B-2A5F-C10F-F6EE-946397AEE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DC13854-A531-C83C-9847-CE8CBDF7B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37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33D7C4-22D3-4494-C96A-7ECC2DC61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732CE1C8-1359-1B43-1E64-92D9CFF70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9921F98-EB48-665F-095A-A9EFF4E2D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DE30B02-BE71-9F29-1B13-AF785B349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9C60B-6F98-8646-A41A-70FA44D3BD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46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90049F-9306-D90F-F176-E8F135C29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8E56332-C804-F696-A808-B2BDEC779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9A079E15-0C5E-B976-ED7F-FDF270A4E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AFC4CCE-0BD3-9740-CA2F-EFFC739F5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9C60B-6F98-8646-A41A-70FA44D3BD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4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90049F-9306-D90F-F176-E8F135C29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8E56332-C804-F696-A808-B2BDEC779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9A079E15-0C5E-B976-ED7F-FDF270A4E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AFC4CCE-0BD3-9740-CA2F-EFFC739F5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9C60B-6F98-8646-A41A-70FA44D3BD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03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9">
            <a:extLst>
              <a:ext uri="{FF2B5EF4-FFF2-40B4-BE49-F238E27FC236}">
                <a16:creationId xmlns:a16="http://schemas.microsoft.com/office/drawing/2014/main" xmlns="" id="{ACD4A90A-0ABE-7243-8908-72C565099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1A77197B-380D-644E-9B90-7284D14AEC8D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3E39C7-B630-C841-B628-08298DD9876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BDB2FD8-6949-594D-AF72-5CE0FDE67F6D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xmlns="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9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3" pos="4082" userDrawn="1">
          <p15:clr>
            <a:srgbClr val="FBAE40"/>
          </p15:clr>
        </p15:guide>
        <p15:guide id="4" orient="horz" pos="38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9">
            <a:extLst>
              <a:ext uri="{FF2B5EF4-FFF2-40B4-BE49-F238E27FC236}">
                <a16:creationId xmlns:a16="http://schemas.microsoft.com/office/drawing/2014/main" xmlns="" id="{312AC08A-0C3F-974B-BD93-826A86886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D5800CC3-8BB1-6E4A-B449-86804D5C4D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31EB201-11AF-9542-A909-0880047F2AF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0814AB4-58FB-AE44-9B65-2430CAFB56B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FAC3-F2F2-2C4F-A0E5-E45C3D91474E}" type="datetime1">
              <a:rPr lang="ru-RU" smtClean="0"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33C0F341-B7E5-3845-B426-CA74C3BDAE4F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340995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1BDE5803-8086-B245-97C9-CAE368D49BE0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701910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6047B218-8FD4-6348-A347-47AB398FF2D4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970134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1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xmlns="" id="{80D31F51-3F1C-8045-99BC-14A4D28ED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901C6BE-CE43-1C49-A547-8D7E87965F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769650-3A35-3642-883C-A870CBC46FC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BE4A2AA-05E3-7F4E-879C-E04CB11781C0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705385"/>
            <a:ext cx="11178302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4577778"/>
            <a:ext cx="1117830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D0A1-1F54-6D46-B9B0-6ADD85C235EC}" type="datetime1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46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">
            <a:extLst>
              <a:ext uri="{FF2B5EF4-FFF2-40B4-BE49-F238E27FC236}">
                <a16:creationId xmlns:a16="http://schemas.microsoft.com/office/drawing/2014/main" xmlns="" id="{FFBF45D3-592B-3C42-AB8F-2FDFA93DD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29BDF7A5-C047-1149-97E2-5FF2F7C15BEB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1ACB84-12E8-B04C-B361-EFA20FF74E23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A2AF39C-AEEB-974B-9D14-519ED62E1CF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CDA-6D70-FA48-B8E7-6D7A153E7A07}" type="datetime1">
              <a:rPr lang="ru-RU" smtClean="0"/>
              <a:t>25.02.2025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4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4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48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xmlns="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xmlns="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2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xmlns="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xmlns="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2025</a:t>
            </a:r>
          </a:p>
          <a:p>
            <a:pPr algn="r"/>
            <a:endParaRPr lang="ru-RU" sz="18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9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xmlns="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xmlns="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7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xmlns="" id="{64B41069-4AAD-8340-8EFB-180ACA58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F7727723-4074-B843-AE36-885B2303F4F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E95950-E595-F342-9D21-3C47BD20DFED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C78ECB9-5CD4-CC42-91B8-0D89C488BB7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xmlns="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03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3" pos="4082">
          <p15:clr>
            <a:srgbClr val="FBAE40"/>
          </p15:clr>
        </p15:guide>
        <p15:guide id="4" orient="horz" pos="3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xmlns="" id="{B72F114E-335E-2040-801E-3C7EC39A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F3B94890-3C49-7044-A8F0-B3DB12C28D12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AA9BBD-B777-C149-9777-05247593E1E0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8C569F4-D248-7041-9278-341700D6083F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44" y="1119505"/>
            <a:ext cx="9720263" cy="2381521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592866"/>
            <a:ext cx="9720263" cy="1651546"/>
          </a:xfrm>
        </p:spPr>
        <p:txBody>
          <a:bodyPr>
            <a:normAutofit/>
          </a:bodyPr>
          <a:lstStyle>
            <a:lvl1pPr marL="0" indent="0" algn="l">
              <a:buNone/>
              <a:defRPr sz="2400" b="1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ABD-BCBD-544A-9118-89D15D7C2332}" type="datetime1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A031F8E3-48A7-4044-944A-7FEEE130F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CC740624-9786-3F40-BE2D-E443C76C8EC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EFE944-F30B-544E-B5A4-8FA81A6D7A9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E5D4700-313E-CB48-82C9-205F0B4F41D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919197"/>
            <a:ext cx="8649708" cy="535138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303" y="2751909"/>
            <a:ext cx="6696892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5067-034C-ED4C-9B2B-00BE7ADE8DA8}" type="datetime1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97AD485B-A56F-E148-9785-EA3C38C11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89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1174A10-18C0-D846-8F03-C9CC6AC7354A}"/>
              </a:ext>
            </a:extLst>
          </p:cNvPr>
          <p:cNvSpPr/>
          <p:nvPr userDrawn="1"/>
        </p:nvSpPr>
        <p:spPr>
          <a:xfrm>
            <a:off x="0" y="0"/>
            <a:ext cx="12960350" cy="6840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0547" y="2269024"/>
            <a:ext cx="6871063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C5C-8715-4349-9C7D-F129E2D2F817}" type="datetime1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6863F21F-0FD5-0D4F-9EDF-1CEFC7A813E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0584FD3-82FB-1645-920D-FB8B68AFF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28"/>
          <a:stretch/>
        </p:blipFill>
        <p:spPr>
          <a:xfrm>
            <a:off x="10684390" y="-1"/>
            <a:ext cx="1950721" cy="9761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6C3D01-CF25-E947-ABB7-B55A2D418229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202</a:t>
            </a:r>
            <a:r>
              <a:rPr lang="ru-RU" sz="1400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9CAB093-8887-BF49-8EA5-92B2D72B9517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0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E42B6E17-3CA0-A44E-A15A-7A8C6D151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CAE1ECE3-AE58-EF4B-9404-CEF7D373912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C5649B-D563-7A42-ADA0-AC0ECE1EBBD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C4F3F24-E8BA-7348-890A-4EB2A401046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576679" cy="714358"/>
          </a:xfrm>
        </p:spPr>
        <p:txBody>
          <a:bodyPr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2D4-E0FF-0948-BCEC-0F713D78CA44}" type="datetime1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335B661-A620-6B4A-8A9C-FCEE63525CAE}"/>
              </a:ext>
            </a:extLst>
          </p:cNvPr>
          <p:cNvSpPr txBox="1">
            <a:spLocks/>
          </p:cNvSpPr>
          <p:nvPr userDrawn="1"/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2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00F513B3-241A-5644-9CD0-08969C850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9DB0A6DB-F31A-A343-BF05-360492CB83BF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384103-0CD4-E641-A9AE-B808169DCE7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219AD7C-9E4C-BC47-9C84-6A2E4F3FD078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772664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EC4-AEDB-A546-B9B7-585538AAD3C7}" type="datetime1">
              <a:rPr lang="ru-RU" smtClean="0"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82FB6434-E9A9-A141-89AC-B38A0E207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D954ACBC-1461-8F49-8A62-25BE7C807B19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05D89A-CBD9-1747-8A24-211A119C1CB5}"/>
              </a:ext>
            </a:extLst>
          </p:cNvPr>
          <p:cNvSpPr txBox="1"/>
          <p:nvPr userDrawn="1"/>
        </p:nvSpPr>
        <p:spPr>
          <a:xfrm>
            <a:off x="56963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187A918-407B-4D42-98BB-5B3D0F5839E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64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6139-3C51-544D-A275-589F7A7E6369}" type="datetime1">
              <a:rPr lang="ru-RU" smtClean="0"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38360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F7329FE-F5D1-374D-B109-65B84655D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263CFD3C-F777-DA4D-BC37-116E29B7A220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E772282-7CE5-9B49-B848-BF7E6632BBB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F7AA82A-8CAD-7945-8DF4-19C7F478AB03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2F27-2E9A-5E43-AA18-A5B944132F59}" type="datetime1">
              <a:rPr lang="ru-RU" smtClean="0"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5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900000"/>
            <a:ext cx="9576679" cy="7143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1820976"/>
            <a:ext cx="11205726" cy="43402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84883"/>
            <a:ext cx="291607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57F375-12B8-4849-BF4D-9AACA101A6E6}" type="datetime1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567" y="7084884"/>
            <a:ext cx="437411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463" y="266377"/>
            <a:ext cx="73813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6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73" r:id="rId3"/>
    <p:sldLayoutId id="2147483689" r:id="rId4"/>
    <p:sldLayoutId id="2147483690" r:id="rId5"/>
    <p:sldLayoutId id="2147483674" r:id="rId6"/>
    <p:sldLayoutId id="2147483681" r:id="rId7"/>
    <p:sldLayoutId id="2147483686" r:id="rId8"/>
    <p:sldLayoutId id="2147483687" r:id="rId9"/>
    <p:sldLayoutId id="2147483688" r:id="rId10"/>
    <p:sldLayoutId id="2147483675" r:id="rId11"/>
    <p:sldLayoutId id="2147483678" r:id="rId12"/>
    <p:sldLayoutId id="2147483684" r:id="rId13"/>
    <p:sldLayoutId id="2147483695" r:id="rId14"/>
    <p:sldLayoutId id="2147483696" r:id="rId15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2114" rtl="0" eaLnBrk="1" latinLnBrk="0" hangingPunct="1">
        <a:lnSpc>
          <a:spcPct val="100000"/>
        </a:lnSpc>
        <a:spcBef>
          <a:spcPts val="998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4" userDrawn="1">
          <p15:clr>
            <a:srgbClr val="F26B43"/>
          </p15:clr>
        </p15:guide>
        <p15:guide id="2" pos="4082" userDrawn="1">
          <p15:clr>
            <a:srgbClr val="F26B43"/>
          </p15:clr>
        </p15:guide>
        <p15:guide id="3" orient="horz" pos="385" userDrawn="1">
          <p15:clr>
            <a:srgbClr val="F26B43"/>
          </p15:clr>
        </p15:guide>
        <p15:guide id="4" orient="horz" pos="3969" userDrawn="1">
          <p15:clr>
            <a:srgbClr val="F26B43"/>
          </p15:clr>
        </p15:guide>
        <p15:guide id="5" pos="567" userDrawn="1">
          <p15:clr>
            <a:srgbClr val="F26B43"/>
          </p15:clr>
        </p15:guide>
        <p15:guide id="6" pos="7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4E694-B4BE-4647-B02E-5553DD8C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800" y="1421296"/>
            <a:ext cx="10426506" cy="2128805"/>
          </a:xfrm>
          <a:noFill/>
        </p:spPr>
        <p:txBody>
          <a:bodyPr/>
          <a:lstStyle/>
          <a:p>
            <a:r>
              <a:rPr lang="ru-RU" dirty="0"/>
              <a:t>Структура и факторы цифровой трансформации образования</a:t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83B779-785B-C549-98BC-FD63CEA37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864" y="3064214"/>
            <a:ext cx="10423443" cy="710118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1600" dirty="0" smtClean="0">
                <a:ea typeface="Tahoma" pitchFamily="34" charset="0"/>
                <a:cs typeface="Tahoma" pitchFamily="34" charset="0"/>
              </a:rPr>
              <a:t>Прудникова </a:t>
            </a:r>
            <a:r>
              <a:rPr lang="ru-RU" sz="1600" dirty="0">
                <a:ea typeface="Tahoma" pitchFamily="34" charset="0"/>
                <a:cs typeface="Tahoma" pitchFamily="34" charset="0"/>
              </a:rPr>
              <a:t>Виктория Аркадьевна, кандидат пед. наук, </a:t>
            </a:r>
          </a:p>
          <a:p>
            <a:pPr algn="r">
              <a:spcBef>
                <a:spcPts val="0"/>
              </a:spcBef>
            </a:pPr>
            <a:r>
              <a:rPr lang="ru-RU" sz="1600" dirty="0">
                <a:ea typeface="Tahoma" pitchFamily="34" charset="0"/>
                <a:cs typeface="Tahoma" pitchFamily="34" charset="0"/>
              </a:rPr>
              <a:t>доцент, директор Самарского филиала </a:t>
            </a:r>
            <a:r>
              <a:rPr lang="ru-RU" sz="1600" dirty="0" smtClean="0">
                <a:ea typeface="Tahoma" pitchFamily="34" charset="0"/>
                <a:cs typeface="Tahoma" pitchFamily="34" charset="0"/>
              </a:rPr>
              <a:t>РАНХиГС</a:t>
            </a:r>
            <a:endParaRPr lang="ru-RU" sz="1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29D0BB-8804-7B41-9155-FB8E9E7E9C6A}"/>
              </a:ext>
            </a:extLst>
          </p:cNvPr>
          <p:cNvSpPr txBox="1"/>
          <p:nvPr/>
        </p:nvSpPr>
        <p:spPr>
          <a:xfrm>
            <a:off x="982494" y="6125935"/>
            <a:ext cx="2078232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70148-719D-4E72-B1B9-48414A6EE455}"/>
              </a:ext>
            </a:extLst>
          </p:cNvPr>
          <p:cNvSpPr txBox="1"/>
          <p:nvPr/>
        </p:nvSpPr>
        <p:spPr>
          <a:xfrm>
            <a:off x="485783" y="4611705"/>
            <a:ext cx="11518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«ХХI </a:t>
            </a:r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Международная научно-практическая конференция </a:t>
            </a:r>
          </a:p>
          <a:p>
            <a:pPr algn="ctr"/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Тенденции развития образования: образовательная политика и качество </a:t>
            </a:r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образования»</a:t>
            </a:r>
            <a:endParaRPr lang="ru-RU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374" y="212269"/>
            <a:ext cx="1356451" cy="13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A2975F-0490-DC40-A87B-9A933CB42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37B94B46-0900-6A48-8510-66A14B2D5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793" y="233530"/>
            <a:ext cx="10287000" cy="8794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Цифровая трансформация </a:t>
            </a:r>
            <a:r>
              <a:rPr lang="ru-RU" sz="2400" dirty="0" smtClean="0">
                <a:solidFill>
                  <a:srgbClr val="A30236"/>
                </a:solidFill>
                <a:ea typeface="Tahoma" pitchFamily="34" charset="0"/>
                <a:cs typeface="Tahoma" pitchFamily="34" charset="0"/>
              </a:rPr>
              <a:t>образовательного процесса </a:t>
            </a:r>
            <a:r>
              <a:rPr lang="ru-RU" sz="2400" dirty="0"/>
              <a:t>последовательная смена его состояний (этапов/стадий), которые характеризуются изменениями сначала отдельных, а потом - всех </a:t>
            </a:r>
            <a:r>
              <a:rPr lang="ru-RU" sz="2400" i="1" dirty="0"/>
              <a:t>составляющих образовательного </a:t>
            </a:r>
            <a:r>
              <a:rPr lang="ru-RU" sz="2400" i="1" dirty="0" smtClean="0"/>
              <a:t>процесса: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7D9CEC4-E9BB-8E43-9FC8-AB476A3EBCC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5654" y="1877438"/>
            <a:ext cx="12006468" cy="4289007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86797536"/>
              </p:ext>
            </p:extLst>
          </p:nvPr>
        </p:nvGraphicFramePr>
        <p:xfrm>
          <a:off x="496111" y="2762654"/>
          <a:ext cx="11887199" cy="3628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8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FB819F-AEDD-BD40-9710-55684EA13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4996D9-CF0E-AA99-0547-CFCF3EFA3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9AD52523-DA6C-4AA9-F135-5C1A26CE80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793" y="233530"/>
            <a:ext cx="10287000" cy="8794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Предикторы ЦТ образовательного процесса: 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85559734"/>
              </p:ext>
            </p:extLst>
          </p:nvPr>
        </p:nvGraphicFramePr>
        <p:xfrm>
          <a:off x="546653" y="1113006"/>
          <a:ext cx="12006468" cy="484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04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06985A-9DEC-BC8F-DEA0-8207BB966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7AB35E6-A4B4-4CFB-7DB7-D79FA8DF0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4391C-B8C0-B24A-A837-31626741744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BEF33D4-7010-0228-0FD3-FDC358F84A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793" y="233530"/>
            <a:ext cx="10287000" cy="8794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Негативные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факторы цифровой трансформации образования</a:t>
            </a:r>
            <a:r>
              <a:rPr lang="ru-RU" sz="2400" dirty="0"/>
              <a:t>:</a:t>
            </a:r>
            <a:br>
              <a:rPr lang="ru-RU" sz="2400" dirty="0"/>
            </a:b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00295302"/>
              </p:ext>
            </p:extLst>
          </p:nvPr>
        </p:nvGraphicFramePr>
        <p:xfrm>
          <a:off x="576471" y="1273466"/>
          <a:ext cx="12006468" cy="464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77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4817AB-CEBD-F18A-844A-8E81C68C1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2A7C32-F4F6-6E0F-4848-68A010399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4391C-B8C0-B24A-A837-31626741744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DCB7EE99-1B6B-F35E-FEF0-82693FD040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793" y="233530"/>
            <a:ext cx="10287000" cy="8794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Барьеры и препятствия ЦТ образовательного процесса: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62245477"/>
              </p:ext>
            </p:extLst>
          </p:nvPr>
        </p:nvGraphicFramePr>
        <p:xfrm>
          <a:off x="617111" y="1273466"/>
          <a:ext cx="12006468" cy="464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8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4817AB-CEBD-F18A-844A-8E81C68C1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2A7C32-F4F6-6E0F-4848-68A010399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4391C-B8C0-B24A-A837-31626741744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DCB7EE99-1B6B-F35E-FEF0-82693FD040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793" y="233530"/>
            <a:ext cx="10287000" cy="8794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Педагогический инструментарий минимизации негативных факторов и преодоления барьеров: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6504315"/>
              </p:ext>
            </p:extLst>
          </p:nvPr>
        </p:nvGraphicFramePr>
        <p:xfrm>
          <a:off x="617111" y="1273466"/>
          <a:ext cx="12006468" cy="464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07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5DD6E-CCA5-374B-A5FC-E3FA356A6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D474C8-25A5-2E44-AA8C-A28CACCB194F}"/>
              </a:ext>
            </a:extLst>
          </p:cNvPr>
          <p:cNvSpPr txBox="1"/>
          <p:nvPr/>
        </p:nvSpPr>
        <p:spPr>
          <a:xfrm>
            <a:off x="913800" y="6125935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RANEPA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A30236"/>
      </a:accent1>
      <a:accent2>
        <a:srgbClr val="ED7D31"/>
      </a:accent2>
      <a:accent3>
        <a:srgbClr val="879DC1"/>
      </a:accent3>
      <a:accent4>
        <a:srgbClr val="FF5C36"/>
      </a:accent4>
      <a:accent5>
        <a:srgbClr val="3F5CBD"/>
      </a:accent5>
      <a:accent6>
        <a:srgbClr val="12A3AD"/>
      </a:accent6>
      <a:hlink>
        <a:srgbClr val="6D6D6D"/>
      </a:hlink>
      <a:folHlink>
        <a:srgbClr val="AFABA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19844</TotalTime>
  <Words>377</Words>
  <Application>Microsoft Office PowerPoint</Application>
  <PresentationFormat>Произвольный</PresentationFormat>
  <Paragraphs>50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Тема Office</vt:lpstr>
      <vt:lpstr>Структура и факторы цифровой трансформации образования  </vt:lpstr>
      <vt:lpstr>Цифровая трансформация образовательного процесса последовательная смена его состояний (этапов/стадий), которые характеризуются изменениями сначала отдельных, а потом - всех составляющих образовательного процесса:</vt:lpstr>
      <vt:lpstr>Предикторы ЦТ образовательного процесса: </vt:lpstr>
      <vt:lpstr>Негативные факторы цифровой трансформации образования: </vt:lpstr>
      <vt:lpstr>Барьеры и препятствия ЦТ образовательного процесса: </vt:lpstr>
      <vt:lpstr>Педагогический инструментарий минимизации негативных факторов и преодоления барьеров: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Прудникова</cp:lastModifiedBy>
  <cp:revision>279</cp:revision>
  <dcterms:created xsi:type="dcterms:W3CDTF">2022-10-16T16:54:41Z</dcterms:created>
  <dcterms:modified xsi:type="dcterms:W3CDTF">2025-02-27T16:31:01Z</dcterms:modified>
</cp:coreProperties>
</file>